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6858000" cy="9906000" type="A4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17" autoAdjust="0"/>
  </p:normalViewPr>
  <p:slideViewPr>
    <p:cSldViewPr>
      <p:cViewPr varScale="1">
        <p:scale>
          <a:sx n="48" d="100"/>
          <a:sy n="48" d="100"/>
        </p:scale>
        <p:origin x="422" y="67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7A166-7725-4846-9344-B26FD1A6D042}" type="datetimeFigureOut">
              <a:rPr kumimoji="1" lang="ja-JP" altLang="en-US" smtClean="0"/>
              <a:pPr/>
              <a:t>2023/1/26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64FD-77A9-40C8-895D-12648563AB2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7A166-7725-4846-9344-B26FD1A6D042}" type="datetimeFigureOut">
              <a:rPr kumimoji="1" lang="ja-JP" altLang="en-US" smtClean="0"/>
              <a:pPr/>
              <a:t>2023/1/26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64FD-77A9-40C8-895D-12648563AB2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7A166-7725-4846-9344-B26FD1A6D042}" type="datetimeFigureOut">
              <a:rPr kumimoji="1" lang="ja-JP" altLang="en-US" smtClean="0"/>
              <a:pPr/>
              <a:t>2023/1/26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64FD-77A9-40C8-895D-12648563AB2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7A166-7725-4846-9344-B26FD1A6D042}" type="datetimeFigureOut">
              <a:rPr kumimoji="1" lang="ja-JP" altLang="en-US" smtClean="0"/>
              <a:pPr/>
              <a:t>2023/1/26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64FD-77A9-40C8-895D-12648563AB2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7A166-7725-4846-9344-B26FD1A6D042}" type="datetimeFigureOut">
              <a:rPr kumimoji="1" lang="ja-JP" altLang="en-US" smtClean="0"/>
              <a:pPr/>
              <a:t>2023/1/26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64FD-77A9-40C8-895D-12648563AB2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7A166-7725-4846-9344-B26FD1A6D042}" type="datetimeFigureOut">
              <a:rPr kumimoji="1" lang="ja-JP" altLang="en-US" smtClean="0"/>
              <a:pPr/>
              <a:t>2023/1/26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64FD-77A9-40C8-895D-12648563AB2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7A166-7725-4846-9344-B26FD1A6D042}" type="datetimeFigureOut">
              <a:rPr kumimoji="1" lang="ja-JP" altLang="en-US" smtClean="0"/>
              <a:pPr/>
              <a:t>2023/1/26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64FD-77A9-40C8-895D-12648563AB2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7A166-7725-4846-9344-B26FD1A6D042}" type="datetimeFigureOut">
              <a:rPr kumimoji="1" lang="ja-JP" altLang="en-US" smtClean="0"/>
              <a:pPr/>
              <a:t>2023/1/26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64FD-77A9-40C8-895D-12648563AB2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7A166-7725-4846-9344-B26FD1A6D042}" type="datetimeFigureOut">
              <a:rPr kumimoji="1" lang="ja-JP" altLang="en-US" smtClean="0"/>
              <a:pPr/>
              <a:t>2023/1/26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64FD-77A9-40C8-895D-12648563AB2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7A166-7725-4846-9344-B26FD1A6D042}" type="datetimeFigureOut">
              <a:rPr kumimoji="1" lang="ja-JP" altLang="en-US" smtClean="0"/>
              <a:pPr/>
              <a:t>2023/1/26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64FD-77A9-40C8-895D-12648563AB2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7A166-7725-4846-9344-B26FD1A6D042}" type="datetimeFigureOut">
              <a:rPr kumimoji="1" lang="ja-JP" altLang="en-US" smtClean="0"/>
              <a:pPr/>
              <a:t>2023/1/26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64FD-77A9-40C8-895D-12648563AB2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7A166-7725-4846-9344-B26FD1A6D042}" type="datetimeFigureOut">
              <a:rPr kumimoji="1" lang="ja-JP" altLang="en-US" smtClean="0"/>
              <a:pPr/>
              <a:t>2023/1/26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764FD-77A9-40C8-895D-12648563AB2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r="1899" b="1008"/>
          <a:stretch/>
        </p:blipFill>
        <p:spPr>
          <a:xfrm>
            <a:off x="13483" y="-12357"/>
            <a:ext cx="6727885" cy="95738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LITALICOジュニアSupportBook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2624"/>
            <a:ext cx="6858000" cy="9700752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2028523" y="8785393"/>
            <a:ext cx="54373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dirty="0" smtClean="0"/>
              <a:t>○○○○</a:t>
            </a:r>
            <a:endParaRPr kumimoji="1" lang="ja-JP" altLang="en-US" sz="7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140968" y="8785393"/>
            <a:ext cx="36420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dirty="0" smtClean="0"/>
              <a:t>○○</a:t>
            </a:r>
            <a:endParaRPr kumimoji="1" lang="en-US" altLang="ja-JP" sz="7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636912" y="8785393"/>
            <a:ext cx="36420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dirty="0" smtClean="0"/>
              <a:t>○○</a:t>
            </a:r>
            <a:endParaRPr kumimoji="1" lang="en-US" altLang="ja-JP" sz="7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48974" y="8785393"/>
            <a:ext cx="36420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dirty="0" smtClean="0"/>
              <a:t>○○</a:t>
            </a:r>
            <a:endParaRPr kumimoji="1" lang="en-US" altLang="ja-JP" sz="7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35700" y="7905328"/>
            <a:ext cx="4841572" cy="71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ja-JP" altLang="en-US" sz="1100" dirty="0" smtClean="0"/>
              <a:t>○○○○○○○○○○○○○○○○○○○○○○○○○○○○○○○○○○○○○○○○○○○○○○○○○○○○○○○○○○○○○○○○○○</a:t>
            </a:r>
            <a:endParaRPr lang="en-US" altLang="ja-JP" sz="1100" dirty="0" smtClean="0"/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2060848" y="2432720"/>
            <a:ext cx="0" cy="1368152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>
            <a:off x="2060848" y="4376936"/>
            <a:ext cx="0" cy="57606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>
            <a:off x="2060848" y="5817096"/>
            <a:ext cx="0" cy="108012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2060848" y="4593540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00" dirty="0"/>
              <a:t>○</a:t>
            </a:r>
            <a:r>
              <a:rPr lang="ja-JP" altLang="en-US" sz="800" dirty="0" smtClean="0"/>
              <a:t>○</a:t>
            </a:r>
            <a:endParaRPr lang="ja-JP" altLang="en-US" sz="8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060848" y="2936776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00" dirty="0"/>
              <a:t>○</a:t>
            </a:r>
            <a:r>
              <a:rPr lang="ja-JP" altLang="en-US" sz="800" dirty="0" smtClean="0"/>
              <a:t>○</a:t>
            </a:r>
            <a:endParaRPr lang="ja-JP" altLang="en-US" sz="8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060848" y="6249144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00" dirty="0"/>
              <a:t>○</a:t>
            </a:r>
            <a:r>
              <a:rPr lang="ja-JP" altLang="en-US" sz="800" dirty="0" smtClean="0"/>
              <a:t>○</a:t>
            </a:r>
            <a:endParaRPr lang="ja-JP" alt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図 64" descr="LITALICOジュニアSupportBook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2624"/>
            <a:ext cx="6858000" cy="9700752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2028523" y="8785393"/>
            <a:ext cx="54373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dirty="0" smtClean="0"/>
              <a:t>○○○○</a:t>
            </a:r>
            <a:endParaRPr kumimoji="1" lang="ja-JP" altLang="en-US" sz="7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140968" y="8785393"/>
            <a:ext cx="36420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dirty="0" smtClean="0"/>
              <a:t>○○</a:t>
            </a:r>
            <a:endParaRPr kumimoji="1" lang="en-US" altLang="ja-JP" sz="7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636912" y="8785393"/>
            <a:ext cx="36420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dirty="0" smtClean="0"/>
              <a:t>○○</a:t>
            </a:r>
            <a:endParaRPr kumimoji="1" lang="en-US" altLang="ja-JP" sz="7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48974" y="8785393"/>
            <a:ext cx="36420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dirty="0" smtClean="0"/>
              <a:t>○○</a:t>
            </a:r>
            <a:endParaRPr kumimoji="1" lang="en-US" altLang="ja-JP" sz="7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636912" y="2243118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/>
              <a:t>✔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636912" y="245914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/>
              <a:t>✔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636912" y="2675166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/>
              <a:t>✔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636912" y="2891190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/>
              <a:t>✔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636912" y="3107214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/>
              <a:t>✔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636912" y="3323238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/>
              <a:t>✔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636912" y="353926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/>
              <a:t>✔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636912" y="380087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/>
              <a:t>✔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636912" y="4016896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/>
              <a:t>✔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636912" y="4232920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/>
              <a:t>✔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636912" y="4448944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/>
              <a:t>✔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636912" y="4664968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/>
              <a:t>✔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636912" y="4907414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/>
              <a:t>✔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636912" y="5123438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/>
              <a:t>✔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636912" y="5313040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/>
              <a:t>✔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636912" y="5555486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/>
              <a:t>✔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636912" y="5771510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/>
              <a:t>✔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636912" y="596111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/>
              <a:t>✔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636912" y="6203558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/>
              <a:t>✔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636912" y="641958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/>
              <a:t>✔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636912" y="6635606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/>
              <a:t>✔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636912" y="6851630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/>
              <a:t>✔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636912" y="7067654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/>
              <a:t>✔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636912" y="7283678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/>
              <a:t>✔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636912" y="749970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/>
              <a:t>✔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636912" y="7715726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/>
              <a:t>✔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636912" y="7931750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/>
              <a:t>✔</a:t>
            </a: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636912" y="8147774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/>
              <a:t>✔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636912" y="8363798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/>
              <a:t>✔</a:t>
            </a: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284984" y="2288704"/>
            <a:ext cx="11079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endParaRPr lang="ja-JP" altLang="en-US" sz="900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284984" y="2504728"/>
            <a:ext cx="11079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endParaRPr lang="ja-JP" altLang="en-US" sz="900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3284984" y="2720752"/>
            <a:ext cx="11079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endParaRPr lang="ja-JP" altLang="en-US" sz="900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284984" y="2936776"/>
            <a:ext cx="11079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endParaRPr lang="ja-JP" altLang="en-US" sz="900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284984" y="3152800"/>
            <a:ext cx="11079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endParaRPr lang="ja-JP" altLang="en-US" sz="900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3284984" y="3368824"/>
            <a:ext cx="11079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endParaRPr lang="ja-JP" altLang="en-US" sz="900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284984" y="3584848"/>
            <a:ext cx="11079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endParaRPr lang="ja-JP" altLang="en-US" sz="900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3284984" y="3800872"/>
            <a:ext cx="11079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endParaRPr lang="ja-JP" altLang="en-US" sz="900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3284984" y="4016896"/>
            <a:ext cx="11079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endParaRPr lang="ja-JP" altLang="en-US" sz="900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3284984" y="4232920"/>
            <a:ext cx="11079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endParaRPr lang="ja-JP" altLang="en-US" sz="900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3284984" y="4506144"/>
            <a:ext cx="11079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endParaRPr lang="ja-JP" altLang="en-US" sz="900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3284984" y="4722168"/>
            <a:ext cx="11079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endParaRPr lang="ja-JP" altLang="en-US" sz="900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3284984" y="4938192"/>
            <a:ext cx="11079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endParaRPr lang="ja-JP" altLang="en-US" sz="900" dirty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3284984" y="5154216"/>
            <a:ext cx="11079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endParaRPr lang="ja-JP" altLang="en-US" sz="900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3284984" y="5370240"/>
            <a:ext cx="11079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endParaRPr lang="ja-JP" altLang="en-US" sz="900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3284984" y="5586264"/>
            <a:ext cx="11079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endParaRPr lang="ja-JP" altLang="en-US" sz="900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3284984" y="5802288"/>
            <a:ext cx="11079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endParaRPr lang="ja-JP" altLang="en-US" sz="900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3284984" y="6033120"/>
            <a:ext cx="11079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endParaRPr lang="ja-JP" altLang="en-US" sz="900" dirty="0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3284984" y="6234336"/>
            <a:ext cx="11079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endParaRPr lang="ja-JP" altLang="en-US" sz="900" dirty="0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3284984" y="6465168"/>
            <a:ext cx="11079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endParaRPr lang="ja-JP" altLang="en-US" sz="900" dirty="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3284984" y="6666384"/>
            <a:ext cx="11079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endParaRPr lang="ja-JP" altLang="en-US" sz="900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3284984" y="6897216"/>
            <a:ext cx="11079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endParaRPr lang="ja-JP" altLang="en-US" sz="900" dirty="0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3284984" y="7098432"/>
            <a:ext cx="11079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endParaRPr lang="ja-JP" altLang="en-US" sz="900" dirty="0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3284984" y="7314456"/>
            <a:ext cx="11079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endParaRPr lang="ja-JP" altLang="en-US" sz="900" dirty="0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3284984" y="7530480"/>
            <a:ext cx="11079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endParaRPr lang="ja-JP" altLang="en-US" sz="900" dirty="0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3284984" y="7746504"/>
            <a:ext cx="11079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endParaRPr lang="ja-JP" altLang="en-US" sz="900" dirty="0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3284984" y="7977336"/>
            <a:ext cx="11079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endParaRPr lang="ja-JP" altLang="en-US" sz="900" dirty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3284984" y="8178552"/>
            <a:ext cx="11079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endParaRPr lang="ja-JP" altLang="en-US" sz="900" dirty="0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3284984" y="8409384"/>
            <a:ext cx="11079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endParaRPr lang="ja-JP" alt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図 67" descr="LITALICOジュニアSupportBook-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2624"/>
            <a:ext cx="6858000" cy="9700752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2028523" y="8785393"/>
            <a:ext cx="54373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dirty="0" smtClean="0"/>
              <a:t>○○○○</a:t>
            </a:r>
            <a:endParaRPr kumimoji="1" lang="ja-JP" altLang="en-US" sz="7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140968" y="8785393"/>
            <a:ext cx="36420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dirty="0" smtClean="0"/>
              <a:t>○○</a:t>
            </a:r>
            <a:endParaRPr kumimoji="1" lang="en-US" altLang="ja-JP" sz="7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636912" y="8785393"/>
            <a:ext cx="36420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dirty="0" smtClean="0"/>
              <a:t>○○</a:t>
            </a:r>
            <a:endParaRPr kumimoji="1" lang="en-US" altLang="ja-JP" sz="7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48974" y="8785393"/>
            <a:ext cx="36420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dirty="0" smtClean="0"/>
              <a:t>○○</a:t>
            </a:r>
            <a:endParaRPr kumimoji="1" lang="en-US" altLang="ja-JP" sz="7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636912" y="2053516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/>
              <a:t>✔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636912" y="2269540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/>
              <a:t>✔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636912" y="2485564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/>
              <a:t>✔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636912" y="2701588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/>
              <a:t>✔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636912" y="291761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/>
              <a:t>✔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636912" y="3133636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/>
              <a:t>✔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636912" y="3349660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/>
              <a:t>✔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636912" y="3584848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/>
              <a:t>✔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636912" y="380087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/>
              <a:t>✔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636912" y="4016896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/>
              <a:t>✔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636912" y="4213756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/>
              <a:t>✔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636912" y="4429780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/>
              <a:t>✔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636912" y="4645804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/>
              <a:t>✔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636912" y="4861828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/>
              <a:t>✔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636912" y="507785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/>
              <a:t>✔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636912" y="5293876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/>
              <a:t>✔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636912" y="5509900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/>
              <a:t>✔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636912" y="5771510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/>
              <a:t>✔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636912" y="5987534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/>
              <a:t>✔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636912" y="6203558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/>
              <a:t>✔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636912" y="641958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/>
              <a:t>✔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636912" y="6635606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/>
              <a:t>✔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636912" y="6851630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/>
              <a:t>✔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636912" y="7067654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/>
              <a:t>✔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636912" y="7283678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/>
              <a:t>✔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636912" y="749970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/>
              <a:t>✔</a:t>
            </a: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636912" y="7715726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/>
              <a:t>✔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636912" y="7931750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/>
              <a:t>✔</a:t>
            </a: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636912" y="8147774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/>
              <a:t>✔</a:t>
            </a: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2636912" y="8363798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/>
              <a:t>✔</a:t>
            </a: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3284984" y="2072680"/>
            <a:ext cx="11079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endParaRPr lang="ja-JP" altLang="en-US" sz="900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284984" y="2288704"/>
            <a:ext cx="11079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endParaRPr lang="ja-JP" altLang="en-US" sz="900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284984" y="2504728"/>
            <a:ext cx="11079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endParaRPr lang="ja-JP" altLang="en-US" sz="900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3284984" y="2720752"/>
            <a:ext cx="11079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endParaRPr lang="ja-JP" altLang="en-US" sz="900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284984" y="2936776"/>
            <a:ext cx="11079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endParaRPr lang="ja-JP" altLang="en-US" sz="900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3284984" y="3152800"/>
            <a:ext cx="11079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endParaRPr lang="ja-JP" altLang="en-US" sz="900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3284984" y="3368824"/>
            <a:ext cx="11079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endParaRPr lang="ja-JP" altLang="en-US" sz="900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3284984" y="3584848"/>
            <a:ext cx="11079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endParaRPr lang="ja-JP" altLang="en-US" sz="900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3284984" y="3800872"/>
            <a:ext cx="11079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endParaRPr lang="ja-JP" altLang="en-US" sz="900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3284984" y="4016896"/>
            <a:ext cx="11079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endParaRPr lang="ja-JP" altLang="en-US" sz="900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3284984" y="4290120"/>
            <a:ext cx="11079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endParaRPr lang="ja-JP" altLang="en-US" sz="900" dirty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3284984" y="4506144"/>
            <a:ext cx="11079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endParaRPr lang="ja-JP" altLang="en-US" sz="900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3284984" y="4722168"/>
            <a:ext cx="11079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endParaRPr lang="ja-JP" altLang="en-US" sz="900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3284984" y="4938192"/>
            <a:ext cx="11079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endParaRPr lang="ja-JP" altLang="en-US" sz="900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3284984" y="5154216"/>
            <a:ext cx="11079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endParaRPr lang="ja-JP" altLang="en-US" sz="900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3284984" y="5370240"/>
            <a:ext cx="11079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endParaRPr lang="ja-JP" altLang="en-US" sz="900" dirty="0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3284984" y="5586264"/>
            <a:ext cx="11079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endParaRPr lang="ja-JP" altLang="en-US" sz="900" dirty="0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3284984" y="5817096"/>
            <a:ext cx="11079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endParaRPr lang="ja-JP" altLang="en-US" sz="900" dirty="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3284984" y="6018312"/>
            <a:ext cx="11079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endParaRPr lang="ja-JP" altLang="en-US" sz="900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3284984" y="6249144"/>
            <a:ext cx="11079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endParaRPr lang="ja-JP" altLang="en-US" sz="900" dirty="0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3284984" y="6450360"/>
            <a:ext cx="11079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endParaRPr lang="ja-JP" altLang="en-US" sz="900" dirty="0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3284984" y="6681192"/>
            <a:ext cx="11079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endParaRPr lang="ja-JP" altLang="en-US" sz="900" dirty="0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3284984" y="6882408"/>
            <a:ext cx="11079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endParaRPr lang="ja-JP" altLang="en-US" sz="900" dirty="0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3284984" y="7098432"/>
            <a:ext cx="11079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endParaRPr lang="ja-JP" altLang="en-US" sz="900" dirty="0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3284984" y="7314456"/>
            <a:ext cx="11079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endParaRPr lang="ja-JP" altLang="en-US" sz="900" dirty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3284984" y="7530480"/>
            <a:ext cx="11079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endParaRPr lang="ja-JP" altLang="en-US" sz="900" dirty="0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3284984" y="7761312"/>
            <a:ext cx="11079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endParaRPr lang="ja-JP" altLang="en-US" sz="900" dirty="0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3284984" y="7962528"/>
            <a:ext cx="11079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endParaRPr lang="ja-JP" altLang="en-US" sz="900" dirty="0"/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3284984" y="8193360"/>
            <a:ext cx="11079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endParaRPr lang="ja-JP" altLang="en-US" sz="900" dirty="0"/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3284984" y="8409384"/>
            <a:ext cx="11079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r>
              <a:rPr lang="ja-JP" altLang="en-US" sz="900" dirty="0"/>
              <a:t>○○○</a:t>
            </a:r>
            <a:r>
              <a:rPr lang="ja-JP" altLang="en-US" sz="900" dirty="0" smtClean="0"/>
              <a:t>○</a:t>
            </a:r>
            <a:endParaRPr lang="ja-JP" alt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 descr="LITALICOジュニアSupportBook-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2624"/>
            <a:ext cx="6858000" cy="9700752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816449" y="8785393"/>
            <a:ext cx="54373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dirty="0" smtClean="0"/>
              <a:t>○○○○</a:t>
            </a:r>
            <a:endParaRPr kumimoji="1" lang="ja-JP" altLang="en-US" sz="7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28894" y="8785393"/>
            <a:ext cx="36420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dirty="0" smtClean="0"/>
              <a:t>○○</a:t>
            </a:r>
            <a:endParaRPr kumimoji="1" lang="en-US" altLang="ja-JP" sz="7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424838" y="8785393"/>
            <a:ext cx="36420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dirty="0" smtClean="0"/>
              <a:t>○○</a:t>
            </a:r>
            <a:endParaRPr kumimoji="1" lang="en-US" altLang="ja-JP" sz="700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648974" y="8785393"/>
            <a:ext cx="36420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dirty="0" smtClean="0"/>
              <a:t>○○</a:t>
            </a:r>
            <a:endParaRPr kumimoji="1" lang="en-US" altLang="ja-JP" sz="700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312099" y="2504728"/>
            <a:ext cx="1620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○○　○○</a:t>
            </a:r>
            <a:endParaRPr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683772" y="3512840"/>
            <a:ext cx="36894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 smtClean="0"/>
              <a:t>○○○○○○○○○○○○○○○○○○○○○○○○○○○○○○○○○○○○○○○○○○○○○○○○○○○○○○○○○○○○○○○○○○○○○○○○○○○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475860" y="7761312"/>
            <a:ext cx="8418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/>
              <a:t>○</a:t>
            </a:r>
            <a:r>
              <a:rPr lang="ja-JP" altLang="en-US" sz="1100" dirty="0" smtClean="0"/>
              <a:t>○</a:t>
            </a:r>
            <a:r>
              <a:rPr lang="ja-JP" altLang="en-US" sz="1100" dirty="0"/>
              <a:t>　</a:t>
            </a:r>
            <a:r>
              <a:rPr lang="ja-JP" altLang="en-US" sz="1100" dirty="0" smtClean="0"/>
              <a:t>○○</a:t>
            </a:r>
            <a:endParaRPr lang="ja-JP" altLang="en-US" sz="11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475860" y="8291790"/>
            <a:ext cx="13131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/>
              <a:t>○○○</a:t>
            </a:r>
            <a:r>
              <a:rPr lang="ja-JP" altLang="en-US" sz="1100" dirty="0" smtClean="0"/>
              <a:t>○</a:t>
            </a:r>
            <a:r>
              <a:rPr lang="ja-JP" altLang="en-US" sz="1100" dirty="0"/>
              <a:t>○○○</a:t>
            </a:r>
            <a:r>
              <a:rPr lang="ja-JP" altLang="en-US" sz="1100" dirty="0" smtClean="0"/>
              <a:t>○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151"/>
            <a:ext cx="6858000" cy="969569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LITALICOジュニアSupportBook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2624"/>
            <a:ext cx="6858000" cy="97007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図 40" descr="LITALICOジュニアSupportBook-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2624"/>
            <a:ext cx="6858000" cy="9700752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2060848" y="2072680"/>
            <a:ext cx="1620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○○　○○</a:t>
            </a:r>
            <a:endParaRPr lang="ja-JP" altLang="en-US" sz="2400" dirty="0"/>
          </a:p>
        </p:txBody>
      </p:sp>
      <p:sp>
        <p:nvSpPr>
          <p:cNvPr id="4" name="正方形/長方形 3"/>
          <p:cNvSpPr/>
          <p:nvPr/>
        </p:nvSpPr>
        <p:spPr>
          <a:xfrm>
            <a:off x="4797152" y="207268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 smtClean="0"/>
              <a:t>○</a:t>
            </a:r>
            <a:endParaRPr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64904" y="2701007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○○○○</a:t>
            </a:r>
            <a:endParaRPr kumimoji="1" lang="ja-JP" altLang="en-US" sz="1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677349" y="2701007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○○</a:t>
            </a:r>
            <a:endParaRPr kumimoji="1" lang="en-US" altLang="ja-JP" sz="14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469437" y="2701007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○○</a:t>
            </a:r>
            <a:endParaRPr kumimoji="1" lang="en-US" altLang="ja-JP" sz="14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16832" y="3440832"/>
            <a:ext cx="2637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○○○</a:t>
            </a:r>
            <a:r>
              <a:rPr lang="ja-JP" altLang="en-US" sz="1400" dirty="0" smtClean="0"/>
              <a:t>○</a:t>
            </a:r>
            <a:r>
              <a:rPr lang="ja-JP" altLang="en-US" sz="1400" dirty="0"/>
              <a:t>○○○</a:t>
            </a:r>
            <a:r>
              <a:rPr lang="ja-JP" altLang="en-US" sz="1400" dirty="0" smtClean="0"/>
              <a:t>○　○－○－○</a:t>
            </a:r>
            <a:endParaRPr lang="ja-JP" altLang="en-US" sz="1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492896" y="4501207"/>
            <a:ext cx="2339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/>
              <a:t>○○－○○○○－○○○○</a:t>
            </a:r>
            <a:endParaRPr lang="ja-JP" altLang="en-US" sz="1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083047" y="5411470"/>
            <a:ext cx="8418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/>
              <a:t>○</a:t>
            </a:r>
            <a:r>
              <a:rPr lang="ja-JP" altLang="en-US" sz="1100" dirty="0" smtClean="0"/>
              <a:t>○　○○</a:t>
            </a:r>
            <a:endParaRPr lang="ja-JP" altLang="en-US" sz="11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391302" y="5411470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 smtClean="0"/>
              <a:t>○</a:t>
            </a:r>
            <a:endParaRPr lang="ja-JP" altLang="en-US" sz="11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762132" y="5457056"/>
            <a:ext cx="15183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00" dirty="0" smtClean="0"/>
              <a:t>○○○－○○○○－○○○○</a:t>
            </a:r>
            <a:endParaRPr lang="ja-JP" altLang="en-US" sz="8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988840" y="8337376"/>
            <a:ext cx="8418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/>
              <a:t>○</a:t>
            </a:r>
            <a:r>
              <a:rPr lang="ja-JP" altLang="en-US" sz="1100" dirty="0" smtClean="0"/>
              <a:t>○　○○</a:t>
            </a:r>
            <a:endParaRPr lang="ja-JP" altLang="en-US" sz="11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391302" y="5843518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 smtClean="0"/>
              <a:t>○</a:t>
            </a:r>
            <a:endParaRPr lang="ja-JP" altLang="en-US" sz="11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762132" y="5889104"/>
            <a:ext cx="15183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00" dirty="0" smtClean="0"/>
              <a:t>○○○－○○○○－○○○○</a:t>
            </a:r>
            <a:endParaRPr lang="ja-JP" altLang="en-US" sz="8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391302" y="7473280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 smtClean="0"/>
              <a:t>○</a:t>
            </a:r>
            <a:endParaRPr lang="ja-JP" altLang="en-US" sz="11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391302" y="7833320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 smtClean="0"/>
              <a:t>○</a:t>
            </a:r>
            <a:endParaRPr lang="ja-JP" altLang="en-US" sz="11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391302" y="668119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 smtClean="0"/>
              <a:t>○</a:t>
            </a:r>
            <a:endParaRPr lang="ja-JP" altLang="en-US" sz="11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391302" y="704123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 smtClean="0"/>
              <a:t>○</a:t>
            </a:r>
            <a:endParaRPr lang="ja-JP" altLang="en-US" sz="11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391302" y="8291790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 smtClean="0"/>
              <a:t>○</a:t>
            </a:r>
            <a:endParaRPr lang="ja-JP" altLang="en-US" sz="11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988840" y="6609184"/>
            <a:ext cx="8418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/>
              <a:t>○</a:t>
            </a:r>
            <a:r>
              <a:rPr lang="ja-JP" altLang="en-US" sz="1100" dirty="0" smtClean="0"/>
              <a:t>○　○○</a:t>
            </a:r>
            <a:endParaRPr lang="ja-JP" altLang="en-US" sz="11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988840" y="7041232"/>
            <a:ext cx="8418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/>
              <a:t>○</a:t>
            </a:r>
            <a:r>
              <a:rPr lang="ja-JP" altLang="en-US" sz="1100" dirty="0" smtClean="0"/>
              <a:t>○　○○</a:t>
            </a:r>
            <a:endParaRPr lang="ja-JP" altLang="en-US" sz="11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988840" y="7499702"/>
            <a:ext cx="8418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/>
              <a:t>○</a:t>
            </a:r>
            <a:r>
              <a:rPr lang="ja-JP" altLang="en-US" sz="1100" dirty="0" smtClean="0"/>
              <a:t>○　○○</a:t>
            </a:r>
            <a:endParaRPr lang="ja-JP" altLang="en-US" sz="11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988840" y="7931750"/>
            <a:ext cx="8418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/>
              <a:t>○</a:t>
            </a:r>
            <a:r>
              <a:rPr lang="ja-JP" altLang="en-US" sz="1100" dirty="0" smtClean="0"/>
              <a:t>○　○○</a:t>
            </a:r>
            <a:endParaRPr lang="ja-JP" altLang="en-US" sz="11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083047" y="5889104"/>
            <a:ext cx="8418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/>
              <a:t>○</a:t>
            </a:r>
            <a:r>
              <a:rPr lang="ja-JP" altLang="en-US" sz="1100" dirty="0" smtClean="0"/>
              <a:t>○　○○</a:t>
            </a:r>
            <a:endParaRPr lang="ja-JP" altLang="en-US" sz="11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041068" y="6681192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/>
              <a:t>○</a:t>
            </a:r>
            <a:r>
              <a:rPr lang="ja-JP" altLang="en-US" sz="1100" dirty="0" smtClean="0"/>
              <a:t>○○○</a:t>
            </a:r>
            <a:endParaRPr lang="ja-JP" altLang="en-US" sz="11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041068" y="7113240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/>
              <a:t>○</a:t>
            </a:r>
            <a:r>
              <a:rPr lang="ja-JP" altLang="en-US" sz="1100" dirty="0" smtClean="0"/>
              <a:t>○○○</a:t>
            </a:r>
            <a:endParaRPr lang="ja-JP" altLang="en-US" sz="11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041068" y="7545288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/>
              <a:t>○</a:t>
            </a:r>
            <a:r>
              <a:rPr lang="ja-JP" altLang="en-US" sz="1100" dirty="0" smtClean="0"/>
              <a:t>○○○</a:t>
            </a:r>
            <a:endParaRPr lang="ja-JP" altLang="en-US" sz="11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041068" y="7931750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/>
              <a:t>○</a:t>
            </a:r>
            <a:r>
              <a:rPr lang="ja-JP" altLang="en-US" sz="1100" dirty="0" smtClean="0"/>
              <a:t>○○○</a:t>
            </a:r>
            <a:endParaRPr lang="ja-JP" altLang="en-US" sz="1100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041068" y="8337376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/>
              <a:t>○</a:t>
            </a:r>
            <a:r>
              <a:rPr lang="ja-JP" altLang="en-US" sz="1100" dirty="0" smtClean="0"/>
              <a:t>○○○</a:t>
            </a:r>
            <a:endParaRPr lang="ja-JP" altLang="en-US" sz="1100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2028523" y="8785393"/>
            <a:ext cx="54373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dirty="0" smtClean="0"/>
              <a:t>○○○○</a:t>
            </a:r>
            <a:endParaRPr kumimoji="1" lang="ja-JP" altLang="en-US" sz="700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3140968" y="8785393"/>
            <a:ext cx="36420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dirty="0" smtClean="0"/>
              <a:t>○○</a:t>
            </a:r>
            <a:endParaRPr kumimoji="1" lang="en-US" altLang="ja-JP" sz="700" dirty="0" smtClean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636912" y="8785393"/>
            <a:ext cx="36420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dirty="0" smtClean="0"/>
              <a:t>○○</a:t>
            </a:r>
            <a:endParaRPr kumimoji="1" lang="en-US" altLang="ja-JP" sz="700" dirty="0" smtClean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4648974" y="8785393"/>
            <a:ext cx="36420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dirty="0" smtClean="0"/>
              <a:t>○○</a:t>
            </a:r>
            <a:endParaRPr kumimoji="1" lang="en-US" altLang="ja-JP" sz="7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図 32" descr="LITALICOジュニアSupportBook-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2624"/>
            <a:ext cx="6858000" cy="9700752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772816" y="3584848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○○○</a:t>
            </a:r>
            <a:r>
              <a:rPr lang="ja-JP" altLang="en-US" sz="1400" dirty="0" smtClean="0"/>
              <a:t>○</a:t>
            </a:r>
            <a:r>
              <a:rPr lang="ja-JP" altLang="en-US" sz="1400" dirty="0"/>
              <a:t>○○○</a:t>
            </a:r>
            <a:r>
              <a:rPr lang="ja-JP" altLang="en-US" sz="1400" dirty="0" smtClean="0"/>
              <a:t>○</a:t>
            </a:r>
            <a:endParaRPr lang="ja-JP" altLang="en-US" sz="1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060848" y="2000672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○○○</a:t>
            </a:r>
            <a:r>
              <a:rPr lang="ja-JP" altLang="en-US" sz="1400" dirty="0" smtClean="0"/>
              <a:t>○</a:t>
            </a:r>
            <a:r>
              <a:rPr lang="ja-JP" altLang="en-US" sz="1400" dirty="0"/>
              <a:t>○○○</a:t>
            </a:r>
            <a:r>
              <a:rPr lang="ja-JP" altLang="en-US" sz="1400" dirty="0" smtClean="0"/>
              <a:t>○</a:t>
            </a:r>
            <a:endParaRPr lang="ja-JP" altLang="en-US" sz="1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88734" y="2936776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/>
              <a:t>○</a:t>
            </a:r>
            <a:endParaRPr lang="ja-JP" altLang="en-US" sz="1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72816" y="4214336"/>
            <a:ext cx="34563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○○○</a:t>
            </a:r>
            <a:r>
              <a:rPr lang="ja-JP" altLang="en-US" sz="1400" dirty="0" smtClean="0"/>
              <a:t>○</a:t>
            </a:r>
            <a:r>
              <a:rPr lang="ja-JP" altLang="en-US" sz="1400" dirty="0"/>
              <a:t>○○○</a:t>
            </a:r>
            <a:r>
              <a:rPr lang="ja-JP" altLang="en-US" sz="1400" dirty="0" smtClean="0"/>
              <a:t>○○○○○○○○○○○○○○○○○○○○○○○○○○○○○○○○○○○○○○○○○○○○○○○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88840" y="5673080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○○○</a:t>
            </a:r>
            <a:r>
              <a:rPr lang="ja-JP" altLang="en-US" sz="1400" dirty="0" smtClean="0"/>
              <a:t>○○</a:t>
            </a:r>
            <a:endParaRPr lang="en-US" altLang="ja-JP" sz="14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988840" y="6105128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○○○</a:t>
            </a:r>
            <a:r>
              <a:rPr lang="ja-JP" altLang="en-US" sz="1400" dirty="0" smtClean="0"/>
              <a:t>○○</a:t>
            </a:r>
            <a:endParaRPr lang="en-US" altLang="ja-JP" sz="1400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988840" y="6537176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○○○</a:t>
            </a:r>
            <a:r>
              <a:rPr lang="ja-JP" altLang="en-US" sz="1400" dirty="0" smtClean="0"/>
              <a:t>○○</a:t>
            </a:r>
            <a:endParaRPr lang="en-US" altLang="ja-JP" sz="1400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988840" y="6969224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○○○</a:t>
            </a:r>
            <a:r>
              <a:rPr lang="ja-JP" altLang="en-US" sz="1400" dirty="0" smtClean="0"/>
              <a:t>○○</a:t>
            </a:r>
            <a:endParaRPr lang="en-US" altLang="ja-JP" sz="1400" dirty="0" smtClean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284984" y="5601072"/>
            <a:ext cx="18722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 smtClean="0"/>
              <a:t>○○○○○○○○○○○○○○○○○○○○○○○○</a:t>
            </a:r>
            <a:endParaRPr lang="en-US" altLang="ja-JP" sz="1050" dirty="0" smtClean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988840" y="7525543"/>
            <a:ext cx="2877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/>
              <a:t>○○○○○○○○○○○○○○○</a:t>
            </a:r>
            <a:endParaRPr lang="en-US" altLang="ja-JP" sz="1400" dirty="0" smtClean="0"/>
          </a:p>
          <a:p>
            <a:r>
              <a:rPr lang="ja-JP" altLang="en-US" sz="1400" dirty="0" smtClean="0"/>
              <a:t>○○○○○○○○○○○○○○○</a:t>
            </a:r>
            <a:endParaRPr lang="en-US" altLang="ja-JP" sz="1400" dirty="0" smtClean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028523" y="8785393"/>
            <a:ext cx="54373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dirty="0" smtClean="0"/>
              <a:t>○○○○</a:t>
            </a:r>
            <a:endParaRPr kumimoji="1" lang="ja-JP" altLang="en-US" sz="7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140968" y="8785393"/>
            <a:ext cx="36420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dirty="0" smtClean="0"/>
              <a:t>○○</a:t>
            </a:r>
            <a:endParaRPr kumimoji="1" lang="en-US" altLang="ja-JP" sz="700" dirty="0" smtClean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636912" y="8785393"/>
            <a:ext cx="36420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dirty="0" smtClean="0"/>
              <a:t>○○</a:t>
            </a:r>
            <a:endParaRPr kumimoji="1" lang="en-US" altLang="ja-JP" sz="700" dirty="0" smtClean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648974" y="8785393"/>
            <a:ext cx="36420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dirty="0" smtClean="0"/>
              <a:t>○○</a:t>
            </a:r>
            <a:endParaRPr kumimoji="1" lang="en-US" altLang="ja-JP" sz="700" dirty="0" smtClean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348880" y="2504728"/>
            <a:ext cx="10214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○</a:t>
            </a:r>
            <a:r>
              <a:rPr lang="ja-JP" altLang="en-US" sz="1400" dirty="0" smtClean="0"/>
              <a:t>○　○○</a:t>
            </a:r>
            <a:endParaRPr lang="ja-JP" altLang="en-US" sz="14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068960" y="2936776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/>
              <a:t>○</a:t>
            </a:r>
            <a:endParaRPr lang="ja-JP" altLang="en-US" sz="14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645024" y="2936776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/>
              <a:t>○</a:t>
            </a:r>
            <a:endParaRPr lang="ja-JP" altLang="en-US" sz="14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792990" y="2936776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/>
              <a:t>○</a:t>
            </a:r>
            <a:endParaRPr lang="ja-JP" altLang="en-US" sz="14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284984" y="6033120"/>
            <a:ext cx="18722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 smtClean="0"/>
              <a:t>○○○○○○○○○○○○○○○○○○○○○○○○</a:t>
            </a:r>
            <a:endParaRPr lang="en-US" altLang="ja-JP" sz="1050" dirty="0" smtClean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284984" y="6465168"/>
            <a:ext cx="18722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 smtClean="0"/>
              <a:t>○○○○○○○○○○○○○○○○○○○○○○○○</a:t>
            </a:r>
            <a:endParaRPr lang="en-US" altLang="ja-JP" sz="1050" dirty="0" smtClean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284984" y="6897216"/>
            <a:ext cx="18722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 smtClean="0"/>
              <a:t>○○○○○○○○○○○○○○○○○○○○○○○○</a:t>
            </a:r>
            <a:endParaRPr lang="en-US" altLang="ja-JP" sz="105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 descr="LITALICOジュニアSupportBook-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2624"/>
            <a:ext cx="6858000" cy="9700752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2028523" y="8785393"/>
            <a:ext cx="54373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dirty="0" smtClean="0"/>
              <a:t>○○○○</a:t>
            </a:r>
            <a:endParaRPr kumimoji="1" lang="ja-JP" altLang="en-US" sz="7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140968" y="8785393"/>
            <a:ext cx="36420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dirty="0" smtClean="0"/>
              <a:t>○○</a:t>
            </a:r>
            <a:endParaRPr kumimoji="1" lang="en-US" altLang="ja-JP" sz="7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636912" y="8785393"/>
            <a:ext cx="36420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dirty="0" smtClean="0"/>
              <a:t>○○</a:t>
            </a:r>
            <a:endParaRPr kumimoji="1" lang="en-US" altLang="ja-JP" sz="7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48974" y="8785393"/>
            <a:ext cx="36420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dirty="0" smtClean="0"/>
              <a:t>○○</a:t>
            </a:r>
            <a:endParaRPr kumimoji="1" lang="en-US" altLang="ja-JP" sz="7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356992" y="221669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/>
              <a:t>○○</a:t>
            </a:r>
            <a:endParaRPr lang="ja-JP" altLang="en-US" sz="1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437112" y="221669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/>
              <a:t>○○</a:t>
            </a:r>
            <a:endParaRPr lang="ja-JP" altLang="en-US" sz="1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437112" y="3008784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/>
              <a:t>○○</a:t>
            </a:r>
            <a:endParaRPr lang="ja-JP" altLang="en-US" sz="1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437112" y="3440832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/>
              <a:t>○○</a:t>
            </a:r>
            <a:endParaRPr lang="ja-JP" altLang="en-US" sz="1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496846" y="3008784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/>
              <a:t>○</a:t>
            </a:r>
            <a:endParaRPr lang="ja-JP" altLang="en-US" sz="1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496846" y="344083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/>
              <a:t>○</a:t>
            </a:r>
            <a:endParaRPr lang="ja-JP" altLang="en-US" sz="1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624638" y="2196951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✔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628800" y="2989039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✔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628800" y="3421087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✔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772816" y="3918676"/>
            <a:ext cx="3349149" cy="890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ja-JP" altLang="en-US" sz="1400" dirty="0" smtClean="0"/>
              <a:t>○○○○○○○○○○○○○○○○○○○○○○○○○○○○○○○○○○</a:t>
            </a:r>
            <a:endParaRPr lang="en-US" altLang="ja-JP" sz="14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 descr="LITALICOジュニアSupportBook-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2624"/>
            <a:ext cx="6858000" cy="9700752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2028523" y="8785393"/>
            <a:ext cx="54373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dirty="0" smtClean="0"/>
              <a:t>○○○○</a:t>
            </a:r>
            <a:endParaRPr kumimoji="1" lang="ja-JP" altLang="en-US" sz="7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140968" y="8785393"/>
            <a:ext cx="36420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dirty="0" smtClean="0"/>
              <a:t>○○</a:t>
            </a:r>
            <a:endParaRPr kumimoji="1" lang="en-US" altLang="ja-JP" sz="7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636912" y="8785393"/>
            <a:ext cx="36420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dirty="0" smtClean="0"/>
              <a:t>○○</a:t>
            </a:r>
            <a:endParaRPr kumimoji="1" lang="en-US" altLang="ja-JP" sz="7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48974" y="8785393"/>
            <a:ext cx="36420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dirty="0" smtClean="0"/>
              <a:t>○○</a:t>
            </a:r>
            <a:endParaRPr kumimoji="1" lang="en-US" altLang="ja-JP" sz="7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80728" y="5509319"/>
            <a:ext cx="48965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/>
              <a:t>○○○</a:t>
            </a:r>
            <a:r>
              <a:rPr lang="ja-JP" altLang="en-US" sz="1100" dirty="0" smtClean="0"/>
              <a:t>○</a:t>
            </a:r>
            <a:r>
              <a:rPr lang="ja-JP" altLang="en-US" sz="1100" dirty="0"/>
              <a:t>○○○</a:t>
            </a:r>
            <a:r>
              <a:rPr lang="ja-JP" altLang="en-US" sz="1100" dirty="0" smtClean="0"/>
              <a:t>○○○○○○○○○○○○○○○○○○○○○○○○○○○○○○○○○○○○○○○○○○○○○○○○○○○○○○○○○○○</a:t>
            </a:r>
            <a:endParaRPr lang="en-US" altLang="ja-JP" sz="11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24744" y="7453535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○○○</a:t>
            </a:r>
            <a:r>
              <a:rPr lang="ja-JP" altLang="en-US" sz="1400" dirty="0" smtClean="0"/>
              <a:t>○</a:t>
            </a:r>
            <a:r>
              <a:rPr lang="ja-JP" altLang="en-US" sz="1400" dirty="0"/>
              <a:t>○○○</a:t>
            </a:r>
            <a:r>
              <a:rPr lang="ja-JP" altLang="en-US" sz="1400" dirty="0" smtClean="0"/>
              <a:t>○</a:t>
            </a:r>
            <a:endParaRPr lang="ja-JP" altLang="en-US" sz="1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24744" y="7885583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○○○</a:t>
            </a:r>
            <a:r>
              <a:rPr lang="ja-JP" altLang="en-US" sz="1400" dirty="0" smtClean="0"/>
              <a:t>○</a:t>
            </a:r>
            <a:r>
              <a:rPr lang="ja-JP" altLang="en-US" sz="1400" dirty="0"/>
              <a:t>○○○</a:t>
            </a:r>
            <a:r>
              <a:rPr lang="ja-JP" altLang="en-US" sz="1400" dirty="0" smtClean="0"/>
              <a:t>○</a:t>
            </a:r>
            <a:endParaRPr lang="ja-JP" altLang="en-US" sz="1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24744" y="8317631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○○○</a:t>
            </a:r>
            <a:r>
              <a:rPr lang="ja-JP" altLang="en-US" sz="1400" dirty="0" smtClean="0"/>
              <a:t>○</a:t>
            </a:r>
            <a:r>
              <a:rPr lang="ja-JP" altLang="en-US" sz="1400" dirty="0"/>
              <a:t>○○○</a:t>
            </a:r>
            <a:r>
              <a:rPr lang="ja-JP" altLang="en-US" sz="1400" dirty="0" smtClean="0"/>
              <a:t>○</a:t>
            </a:r>
            <a:endParaRPr lang="ja-JP" altLang="en-US" sz="1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068960" y="7329264"/>
            <a:ext cx="28803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 smtClean="0"/>
              <a:t>○○○○○○○○○○○○○○○○○○○○○○○○○○○○○○○○○○○○○○</a:t>
            </a:r>
            <a:endParaRPr lang="en-US" altLang="ja-JP" sz="1100" dirty="0" smtClean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068960" y="7762473"/>
            <a:ext cx="28803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 smtClean="0"/>
              <a:t>○○○○○○○○○○○○○○○○○○○○○○○○○○○○○○○○○○○○○○</a:t>
            </a:r>
            <a:endParaRPr lang="en-US" altLang="ja-JP" sz="1100" dirty="0" smtClean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068960" y="8194521"/>
            <a:ext cx="28803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 smtClean="0"/>
              <a:t>○○○○○○○○○○○○○○○○○○○○○○○○○○○○○○○○○○○○○○</a:t>
            </a:r>
            <a:endParaRPr lang="en-US" altLang="ja-JP" sz="110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 descr="LITALICOジュニアSupportBook-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2624"/>
            <a:ext cx="6858000" cy="9700752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2028523" y="8785393"/>
            <a:ext cx="54373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dirty="0" smtClean="0"/>
              <a:t>○○○○</a:t>
            </a:r>
            <a:endParaRPr kumimoji="1" lang="ja-JP" altLang="en-US" sz="7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140968" y="8785393"/>
            <a:ext cx="36420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dirty="0" smtClean="0"/>
              <a:t>○○</a:t>
            </a:r>
            <a:endParaRPr kumimoji="1" lang="en-US" altLang="ja-JP" sz="7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636912" y="8785393"/>
            <a:ext cx="36420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dirty="0" smtClean="0"/>
              <a:t>○○</a:t>
            </a:r>
            <a:endParaRPr kumimoji="1" lang="en-US" altLang="ja-JP" sz="7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48974" y="8785393"/>
            <a:ext cx="36420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dirty="0" smtClean="0"/>
              <a:t>○○</a:t>
            </a:r>
            <a:endParaRPr kumimoji="1" lang="en-US" altLang="ja-JP" sz="700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924944" y="4789239"/>
            <a:ext cx="10214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○</a:t>
            </a:r>
            <a:r>
              <a:rPr lang="ja-JP" altLang="en-US" sz="1400" dirty="0" smtClean="0"/>
              <a:t>○　○○</a:t>
            </a:r>
            <a:endParaRPr lang="ja-JP" altLang="en-US" sz="14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052736" y="8219782"/>
            <a:ext cx="13131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/>
              <a:t>○○○</a:t>
            </a:r>
            <a:r>
              <a:rPr lang="ja-JP" altLang="en-US" sz="1100" dirty="0" smtClean="0"/>
              <a:t>○</a:t>
            </a:r>
            <a:r>
              <a:rPr lang="ja-JP" altLang="en-US" sz="1100" dirty="0"/>
              <a:t>○○○</a:t>
            </a:r>
            <a:r>
              <a:rPr lang="ja-JP" altLang="en-US" sz="1100" dirty="0" smtClean="0"/>
              <a:t>○</a:t>
            </a:r>
            <a:endParaRPr lang="en-US" altLang="ja-JP" sz="1100" dirty="0" smtClean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780928" y="2216696"/>
            <a:ext cx="1296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smtClean="0"/>
              <a:t>○○○○○○○○○○○○○○○○○○○○○○○○</a:t>
            </a:r>
            <a:endParaRPr lang="en-US" altLang="ja-JP" sz="1000" dirty="0" smtClean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780928" y="3246874"/>
            <a:ext cx="1296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smtClean="0"/>
              <a:t>○○○○○○○○○○○○○○○○○○○○○○○○</a:t>
            </a:r>
            <a:endParaRPr lang="en-US" altLang="ja-JP" sz="1000" dirty="0" smtClean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437112" y="2216696"/>
            <a:ext cx="1296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smtClean="0"/>
              <a:t>○○○○○○○○○○○○○○○○○○○○○○○○</a:t>
            </a:r>
            <a:endParaRPr lang="en-US" altLang="ja-JP" sz="1000" dirty="0" smtClean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437112" y="3246874"/>
            <a:ext cx="1296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smtClean="0"/>
              <a:t>○○○○○○○○○○○○○○○○○○○○○○○○</a:t>
            </a:r>
            <a:endParaRPr lang="en-US" altLang="ja-JP" sz="1000" dirty="0" smtClean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124744" y="4304928"/>
            <a:ext cx="1296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smtClean="0"/>
              <a:t>○○○○○○○○○○○○○○○○○○○○○○○○</a:t>
            </a:r>
            <a:endParaRPr lang="en-US" altLang="ja-JP" sz="1000" dirty="0" smtClean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124744" y="5335106"/>
            <a:ext cx="1296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smtClean="0"/>
              <a:t>○○○○○○○○○○○○○○○○○○○○○○○○</a:t>
            </a:r>
            <a:endParaRPr lang="en-US" altLang="ja-JP" sz="1000" dirty="0" smtClean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437112" y="4304928"/>
            <a:ext cx="1296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smtClean="0"/>
              <a:t>○○○○○○○○○○○○○○○○○○○○○○○○</a:t>
            </a:r>
            <a:endParaRPr lang="en-US" altLang="ja-JP" sz="1000" dirty="0" smtClean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437112" y="5335106"/>
            <a:ext cx="1296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smtClean="0"/>
              <a:t>○○○○○○○○○○○○○○○○○○○○○○○○</a:t>
            </a:r>
            <a:endParaRPr lang="en-US" altLang="ja-JP" sz="1000" dirty="0" smtClean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437112" y="6393160"/>
            <a:ext cx="1296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smtClean="0"/>
              <a:t>○○○○○○○○○○○○○○○○○○○○○○○○</a:t>
            </a:r>
            <a:endParaRPr lang="en-US" altLang="ja-JP" sz="1000" dirty="0" smtClean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437112" y="7401272"/>
            <a:ext cx="1296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smtClean="0"/>
              <a:t>○○○○○○○○○○○○○○○○○○○○○○○○</a:t>
            </a:r>
            <a:endParaRPr lang="en-US" altLang="ja-JP" sz="1000" dirty="0" smtClean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780928" y="6393160"/>
            <a:ext cx="1296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smtClean="0"/>
              <a:t>○○○○○○○○○○○○○○○○○○○○○○○○</a:t>
            </a:r>
            <a:endParaRPr lang="en-US" altLang="ja-JP" sz="1000" dirty="0" smtClean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780928" y="7401272"/>
            <a:ext cx="1296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smtClean="0"/>
              <a:t>○○○○○○○○○○○○○○○○○○○○○○○○</a:t>
            </a:r>
            <a:endParaRPr lang="en-US" altLang="ja-JP" sz="1000" dirty="0" smtClean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196752" y="6393160"/>
            <a:ext cx="1296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smtClean="0"/>
              <a:t>○○○○○○○○○○○○○○○○○○○○○○○○</a:t>
            </a:r>
            <a:endParaRPr lang="en-US" altLang="ja-JP" sz="1000" dirty="0" smtClean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196752" y="7401272"/>
            <a:ext cx="1296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smtClean="0"/>
              <a:t>○○○○○○○○○○○○○○○○○○○○○○○○</a:t>
            </a:r>
            <a:endParaRPr lang="en-US" altLang="ja-JP" sz="10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図 28" descr="LITALICOジュニアSupportBook-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2624"/>
            <a:ext cx="6858000" cy="9700752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2028523" y="8785393"/>
            <a:ext cx="54373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dirty="0" smtClean="0"/>
              <a:t>○○○○</a:t>
            </a:r>
            <a:endParaRPr kumimoji="1" lang="ja-JP" altLang="en-US" sz="7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140968" y="8785393"/>
            <a:ext cx="36420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dirty="0" smtClean="0"/>
              <a:t>○○</a:t>
            </a:r>
            <a:endParaRPr kumimoji="1" lang="en-US" altLang="ja-JP" sz="7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636912" y="8785393"/>
            <a:ext cx="36420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dirty="0" smtClean="0"/>
              <a:t>○○</a:t>
            </a:r>
            <a:endParaRPr kumimoji="1" lang="en-US" altLang="ja-JP" sz="7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48974" y="8785393"/>
            <a:ext cx="36420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dirty="0" smtClean="0"/>
              <a:t>○○</a:t>
            </a:r>
            <a:endParaRPr kumimoji="1" lang="en-US" altLang="ja-JP" sz="7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780928" y="2046839"/>
            <a:ext cx="13131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/>
              <a:t>○○○</a:t>
            </a:r>
            <a:r>
              <a:rPr lang="ja-JP" altLang="en-US" sz="1100" dirty="0" smtClean="0"/>
              <a:t>○</a:t>
            </a:r>
            <a:r>
              <a:rPr lang="ja-JP" altLang="en-US" sz="1100" dirty="0"/>
              <a:t>○○○</a:t>
            </a:r>
            <a:r>
              <a:rPr lang="ja-JP" altLang="en-US" sz="1100" dirty="0" smtClean="0"/>
              <a:t>○</a:t>
            </a:r>
            <a:endParaRPr lang="ja-JP" altLang="en-US" sz="11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780928" y="2576736"/>
            <a:ext cx="126188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700" dirty="0"/>
              <a:t>○○</a:t>
            </a:r>
            <a:r>
              <a:rPr lang="ja-JP" altLang="en-US" sz="700" dirty="0" smtClean="0"/>
              <a:t>○－○</a:t>
            </a:r>
            <a:r>
              <a:rPr lang="ja-JP" altLang="en-US" sz="700" dirty="0"/>
              <a:t>○</a:t>
            </a:r>
            <a:r>
              <a:rPr lang="ja-JP" altLang="en-US" sz="700" dirty="0" smtClean="0"/>
              <a:t>○－○○○○</a:t>
            </a:r>
            <a:endParaRPr lang="ja-JP" altLang="en-US" sz="7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437112" y="2046839"/>
            <a:ext cx="13131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/>
              <a:t>○○○</a:t>
            </a:r>
            <a:r>
              <a:rPr lang="ja-JP" altLang="en-US" sz="1100" dirty="0" smtClean="0"/>
              <a:t>○</a:t>
            </a:r>
            <a:r>
              <a:rPr lang="ja-JP" altLang="en-US" sz="1100" dirty="0"/>
              <a:t>○○○</a:t>
            </a:r>
            <a:r>
              <a:rPr lang="ja-JP" altLang="en-US" sz="1100" dirty="0" smtClean="0"/>
              <a:t>○</a:t>
            </a:r>
            <a:endParaRPr lang="ja-JP" altLang="en-US" sz="11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437112" y="2576736"/>
            <a:ext cx="126188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700" dirty="0"/>
              <a:t>○○</a:t>
            </a:r>
            <a:r>
              <a:rPr lang="ja-JP" altLang="en-US" sz="700" dirty="0" smtClean="0"/>
              <a:t>○－○</a:t>
            </a:r>
            <a:r>
              <a:rPr lang="ja-JP" altLang="en-US" sz="700" dirty="0"/>
              <a:t>○</a:t>
            </a:r>
            <a:r>
              <a:rPr lang="ja-JP" altLang="en-US" sz="700" dirty="0" smtClean="0"/>
              <a:t>○－○○○○</a:t>
            </a:r>
            <a:endParaRPr lang="ja-JP" altLang="en-US" sz="7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437112" y="3872880"/>
            <a:ext cx="13131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/>
              <a:t>○○○</a:t>
            </a:r>
            <a:r>
              <a:rPr lang="ja-JP" altLang="en-US" sz="1100" dirty="0" smtClean="0"/>
              <a:t>○</a:t>
            </a:r>
            <a:r>
              <a:rPr lang="ja-JP" altLang="en-US" sz="1100" dirty="0"/>
              <a:t>○○○</a:t>
            </a:r>
            <a:r>
              <a:rPr lang="ja-JP" altLang="en-US" sz="1100" dirty="0" smtClean="0"/>
              <a:t>○</a:t>
            </a:r>
            <a:endParaRPr lang="ja-JP" altLang="en-US" sz="11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437112" y="4402777"/>
            <a:ext cx="126188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700" dirty="0"/>
              <a:t>○○</a:t>
            </a:r>
            <a:r>
              <a:rPr lang="ja-JP" altLang="en-US" sz="700" dirty="0" smtClean="0"/>
              <a:t>○－○</a:t>
            </a:r>
            <a:r>
              <a:rPr lang="ja-JP" altLang="en-US" sz="700" dirty="0"/>
              <a:t>○</a:t>
            </a:r>
            <a:r>
              <a:rPr lang="ja-JP" altLang="en-US" sz="700" dirty="0" smtClean="0"/>
              <a:t>○－○○○○</a:t>
            </a:r>
            <a:endParaRPr lang="ja-JP" altLang="en-US" sz="7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124744" y="3872880"/>
            <a:ext cx="13131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/>
              <a:t>○○○</a:t>
            </a:r>
            <a:r>
              <a:rPr lang="ja-JP" altLang="en-US" sz="1100" dirty="0" smtClean="0"/>
              <a:t>○</a:t>
            </a:r>
            <a:r>
              <a:rPr lang="ja-JP" altLang="en-US" sz="1100" dirty="0"/>
              <a:t>○○○</a:t>
            </a:r>
            <a:r>
              <a:rPr lang="ja-JP" altLang="en-US" sz="1100" dirty="0" smtClean="0"/>
              <a:t>○</a:t>
            </a:r>
            <a:endParaRPr lang="ja-JP" altLang="en-US" sz="11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124744" y="4402777"/>
            <a:ext cx="126188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700" dirty="0"/>
              <a:t>○○</a:t>
            </a:r>
            <a:r>
              <a:rPr lang="ja-JP" altLang="en-US" sz="700" dirty="0" smtClean="0"/>
              <a:t>○－○</a:t>
            </a:r>
            <a:r>
              <a:rPr lang="ja-JP" altLang="en-US" sz="700" dirty="0"/>
              <a:t>○</a:t>
            </a:r>
            <a:r>
              <a:rPr lang="ja-JP" altLang="en-US" sz="700" dirty="0" smtClean="0"/>
              <a:t>○－○○○○</a:t>
            </a:r>
            <a:endParaRPr lang="ja-JP" altLang="en-US" sz="7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437112" y="5745088"/>
            <a:ext cx="13131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/>
              <a:t>○○○</a:t>
            </a:r>
            <a:r>
              <a:rPr lang="ja-JP" altLang="en-US" sz="1100" dirty="0" smtClean="0"/>
              <a:t>○</a:t>
            </a:r>
            <a:r>
              <a:rPr lang="ja-JP" altLang="en-US" sz="1100" dirty="0"/>
              <a:t>○○○</a:t>
            </a:r>
            <a:r>
              <a:rPr lang="ja-JP" altLang="en-US" sz="1100" dirty="0" smtClean="0"/>
              <a:t>○</a:t>
            </a:r>
            <a:endParaRPr lang="ja-JP" altLang="en-US" sz="11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437112" y="6274985"/>
            <a:ext cx="126188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700" dirty="0"/>
              <a:t>○○</a:t>
            </a:r>
            <a:r>
              <a:rPr lang="ja-JP" altLang="en-US" sz="700" dirty="0" smtClean="0"/>
              <a:t>○－○</a:t>
            </a:r>
            <a:r>
              <a:rPr lang="ja-JP" altLang="en-US" sz="700" dirty="0"/>
              <a:t>○</a:t>
            </a:r>
            <a:r>
              <a:rPr lang="ja-JP" altLang="en-US" sz="700" dirty="0" smtClean="0"/>
              <a:t>○－○○○○</a:t>
            </a:r>
            <a:endParaRPr lang="ja-JP" altLang="en-US" sz="7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780928" y="5745088"/>
            <a:ext cx="13131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/>
              <a:t>○○○</a:t>
            </a:r>
            <a:r>
              <a:rPr lang="ja-JP" altLang="en-US" sz="1100" dirty="0" smtClean="0"/>
              <a:t>○</a:t>
            </a:r>
            <a:r>
              <a:rPr lang="ja-JP" altLang="en-US" sz="1100" dirty="0"/>
              <a:t>○○○</a:t>
            </a:r>
            <a:r>
              <a:rPr lang="ja-JP" altLang="en-US" sz="1100" dirty="0" smtClean="0"/>
              <a:t>○</a:t>
            </a:r>
            <a:endParaRPr lang="ja-JP" altLang="en-US" sz="11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780928" y="6274985"/>
            <a:ext cx="126188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700" dirty="0"/>
              <a:t>○○</a:t>
            </a:r>
            <a:r>
              <a:rPr lang="ja-JP" altLang="en-US" sz="700" dirty="0" smtClean="0"/>
              <a:t>○－○</a:t>
            </a:r>
            <a:r>
              <a:rPr lang="ja-JP" altLang="en-US" sz="700" dirty="0"/>
              <a:t>○</a:t>
            </a:r>
            <a:r>
              <a:rPr lang="ja-JP" altLang="en-US" sz="700" dirty="0" smtClean="0"/>
              <a:t>○－○○○○</a:t>
            </a:r>
            <a:endParaRPr lang="ja-JP" altLang="en-US" sz="7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124744" y="5745088"/>
            <a:ext cx="13131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/>
              <a:t>○○○</a:t>
            </a:r>
            <a:r>
              <a:rPr lang="ja-JP" altLang="en-US" sz="1100" dirty="0" smtClean="0"/>
              <a:t>○</a:t>
            </a:r>
            <a:r>
              <a:rPr lang="ja-JP" altLang="en-US" sz="1100" dirty="0"/>
              <a:t>○○○</a:t>
            </a:r>
            <a:r>
              <a:rPr lang="ja-JP" altLang="en-US" sz="1100" dirty="0" smtClean="0"/>
              <a:t>○</a:t>
            </a:r>
            <a:endParaRPr lang="ja-JP" altLang="en-US" sz="11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124744" y="6274985"/>
            <a:ext cx="126188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700" dirty="0"/>
              <a:t>○○</a:t>
            </a:r>
            <a:r>
              <a:rPr lang="ja-JP" altLang="en-US" sz="700" dirty="0" smtClean="0"/>
              <a:t>○－○</a:t>
            </a:r>
            <a:r>
              <a:rPr lang="ja-JP" altLang="en-US" sz="700" dirty="0"/>
              <a:t>○</a:t>
            </a:r>
            <a:r>
              <a:rPr lang="ja-JP" altLang="en-US" sz="700" dirty="0" smtClean="0"/>
              <a:t>○－○○○○</a:t>
            </a:r>
            <a:endParaRPr lang="ja-JP" altLang="en-US" sz="7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780928" y="3008784"/>
            <a:ext cx="1296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smtClean="0"/>
              <a:t>○○○○○○○○○○○○○○○○○○○○○○○○</a:t>
            </a:r>
            <a:endParaRPr lang="en-US" altLang="ja-JP" sz="1000" dirty="0" smtClean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437112" y="3008784"/>
            <a:ext cx="1296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smtClean="0"/>
              <a:t>○○○○○○○○○○○○○○○○○○○○○○○○</a:t>
            </a:r>
            <a:endParaRPr lang="en-US" altLang="ja-JP" sz="1000" dirty="0" smtClean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124744" y="4831050"/>
            <a:ext cx="1296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smtClean="0"/>
              <a:t>○○○○○○○○○○○○○○○○○○○○○○○○</a:t>
            </a:r>
            <a:endParaRPr lang="en-US" altLang="ja-JP" sz="1000" dirty="0" smtClean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437112" y="4808984"/>
            <a:ext cx="1296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smtClean="0"/>
              <a:t>○○○○○○○○○○○○○○○○○○○○○○○○</a:t>
            </a:r>
            <a:endParaRPr lang="en-US" altLang="ja-JP" sz="1000" dirty="0" smtClean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124744" y="6681192"/>
            <a:ext cx="1296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smtClean="0"/>
              <a:t>○○○○○○○○○○○○○○○○○○○○○○○○</a:t>
            </a:r>
            <a:endParaRPr lang="en-US" altLang="ja-JP" sz="1000" dirty="0" smtClean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2780928" y="6681192"/>
            <a:ext cx="1296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smtClean="0"/>
              <a:t>○○○○○○○○○○○○○○○○○○○○○○○○</a:t>
            </a:r>
            <a:endParaRPr lang="en-US" altLang="ja-JP" sz="1000" dirty="0" smtClean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4437112" y="6681192"/>
            <a:ext cx="1296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smtClean="0"/>
              <a:t>○○○○○○○○○○○○○○○○○○○○○○○○</a:t>
            </a:r>
            <a:endParaRPr lang="en-US" altLang="ja-JP" sz="1000" dirty="0" smtClean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980728" y="7617296"/>
            <a:ext cx="48965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400" dirty="0" smtClean="0"/>
              <a:t>○○○○○○○○○○○○○○○○○○○○○○○○○○ ○○○○○○○○○○○○○○○○○○○○○○○○○○</a:t>
            </a:r>
            <a:endParaRPr lang="en-US" altLang="ja-JP" sz="1400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図 58" descr="LITALICOジュニアSupportBook-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2624"/>
            <a:ext cx="6858000" cy="9700752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2028523" y="8785393"/>
            <a:ext cx="54373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dirty="0" smtClean="0"/>
              <a:t>○○○○</a:t>
            </a:r>
            <a:endParaRPr kumimoji="1" lang="ja-JP" altLang="en-US" sz="7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140968" y="8785393"/>
            <a:ext cx="36420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dirty="0" smtClean="0"/>
              <a:t>○○</a:t>
            </a:r>
            <a:endParaRPr kumimoji="1" lang="en-US" altLang="ja-JP" sz="7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636912" y="8785393"/>
            <a:ext cx="36420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dirty="0" smtClean="0"/>
              <a:t>○○</a:t>
            </a:r>
            <a:endParaRPr kumimoji="1" lang="en-US" altLang="ja-JP" sz="7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48974" y="8785393"/>
            <a:ext cx="36420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dirty="0" smtClean="0"/>
              <a:t>○○</a:t>
            </a:r>
            <a:endParaRPr kumimoji="1" lang="en-US" altLang="ja-JP" sz="7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204864" y="2432720"/>
            <a:ext cx="13131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/>
              <a:t>○○○</a:t>
            </a:r>
            <a:r>
              <a:rPr lang="ja-JP" altLang="en-US" sz="1100" dirty="0" smtClean="0"/>
              <a:t>○</a:t>
            </a:r>
            <a:r>
              <a:rPr lang="ja-JP" altLang="en-US" sz="1100" dirty="0"/>
              <a:t>○○○</a:t>
            </a:r>
            <a:r>
              <a:rPr lang="ja-JP" altLang="en-US" sz="1100" dirty="0" smtClean="0"/>
              <a:t>○</a:t>
            </a:r>
            <a:endParaRPr lang="ja-JP" altLang="en-US" sz="11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76156" y="2432720"/>
            <a:ext cx="1056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00" dirty="0"/>
              <a:t>○○</a:t>
            </a:r>
            <a:r>
              <a:rPr lang="ja-JP" altLang="en-US" sz="800" dirty="0" smtClean="0"/>
              <a:t>○○</a:t>
            </a:r>
            <a:r>
              <a:rPr lang="en-US" altLang="ja-JP" sz="800" dirty="0" smtClean="0"/>
              <a:t>.</a:t>
            </a:r>
            <a:r>
              <a:rPr lang="ja-JP" altLang="en-US" sz="800" dirty="0" smtClean="0"/>
              <a:t>○○</a:t>
            </a:r>
            <a:r>
              <a:rPr lang="en-US" altLang="ja-JP" sz="800" dirty="0" smtClean="0"/>
              <a:t>.</a:t>
            </a:r>
            <a:r>
              <a:rPr lang="ja-JP" altLang="en-US" sz="800" dirty="0" smtClean="0"/>
              <a:t>○○</a:t>
            </a:r>
            <a:endParaRPr lang="ja-JP" altLang="en-US" sz="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204864" y="2936776"/>
            <a:ext cx="13131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/>
              <a:t>○○○</a:t>
            </a:r>
            <a:r>
              <a:rPr lang="ja-JP" altLang="en-US" sz="1100" dirty="0" smtClean="0"/>
              <a:t>○</a:t>
            </a:r>
            <a:r>
              <a:rPr lang="ja-JP" altLang="en-US" sz="1100" dirty="0"/>
              <a:t>○○○</a:t>
            </a:r>
            <a:r>
              <a:rPr lang="ja-JP" altLang="en-US" sz="1100" dirty="0" smtClean="0"/>
              <a:t>○</a:t>
            </a:r>
            <a:endParaRPr lang="ja-JP" altLang="en-US" sz="11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76156" y="2936776"/>
            <a:ext cx="1056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00" dirty="0"/>
              <a:t>○○</a:t>
            </a:r>
            <a:r>
              <a:rPr lang="ja-JP" altLang="en-US" sz="800" dirty="0" smtClean="0"/>
              <a:t>○○</a:t>
            </a:r>
            <a:r>
              <a:rPr lang="en-US" altLang="ja-JP" sz="800" dirty="0" smtClean="0"/>
              <a:t>.</a:t>
            </a:r>
            <a:r>
              <a:rPr lang="ja-JP" altLang="en-US" sz="800" dirty="0" smtClean="0"/>
              <a:t>○○</a:t>
            </a:r>
            <a:r>
              <a:rPr lang="en-US" altLang="ja-JP" sz="800" dirty="0" smtClean="0"/>
              <a:t>.</a:t>
            </a:r>
            <a:r>
              <a:rPr lang="ja-JP" altLang="en-US" sz="800" dirty="0" smtClean="0"/>
              <a:t>○○</a:t>
            </a:r>
            <a:endParaRPr lang="ja-JP" altLang="en-US" sz="8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204864" y="3467254"/>
            <a:ext cx="13131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/>
              <a:t>○○○</a:t>
            </a:r>
            <a:r>
              <a:rPr lang="ja-JP" altLang="en-US" sz="1100" dirty="0" smtClean="0"/>
              <a:t>○</a:t>
            </a:r>
            <a:r>
              <a:rPr lang="ja-JP" altLang="en-US" sz="1100" dirty="0"/>
              <a:t>○○○</a:t>
            </a:r>
            <a:r>
              <a:rPr lang="ja-JP" altLang="en-US" sz="1100" dirty="0" smtClean="0"/>
              <a:t>○</a:t>
            </a:r>
            <a:endParaRPr lang="ja-JP" altLang="en-US" sz="11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076156" y="3467254"/>
            <a:ext cx="1056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00" dirty="0"/>
              <a:t>○○</a:t>
            </a:r>
            <a:r>
              <a:rPr lang="ja-JP" altLang="en-US" sz="800" dirty="0" smtClean="0"/>
              <a:t>○○</a:t>
            </a:r>
            <a:r>
              <a:rPr lang="en-US" altLang="ja-JP" sz="800" dirty="0" smtClean="0"/>
              <a:t>.</a:t>
            </a:r>
            <a:r>
              <a:rPr lang="ja-JP" altLang="en-US" sz="800" dirty="0" smtClean="0"/>
              <a:t>○○</a:t>
            </a:r>
            <a:r>
              <a:rPr lang="en-US" altLang="ja-JP" sz="800" dirty="0" smtClean="0"/>
              <a:t>.</a:t>
            </a:r>
            <a:r>
              <a:rPr lang="ja-JP" altLang="en-US" sz="800" dirty="0" smtClean="0"/>
              <a:t>○○</a:t>
            </a:r>
            <a:endParaRPr lang="ja-JP" altLang="en-US" sz="8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204864" y="3944888"/>
            <a:ext cx="13131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/>
              <a:t>○○○</a:t>
            </a:r>
            <a:r>
              <a:rPr lang="ja-JP" altLang="en-US" sz="1100" dirty="0" smtClean="0"/>
              <a:t>○</a:t>
            </a:r>
            <a:r>
              <a:rPr lang="ja-JP" altLang="en-US" sz="1100" dirty="0"/>
              <a:t>○○○</a:t>
            </a:r>
            <a:r>
              <a:rPr lang="ja-JP" altLang="en-US" sz="1100" dirty="0" smtClean="0"/>
              <a:t>○</a:t>
            </a:r>
            <a:endParaRPr lang="ja-JP" altLang="en-US" sz="11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076156" y="3944888"/>
            <a:ext cx="1056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00" dirty="0"/>
              <a:t>○○</a:t>
            </a:r>
            <a:r>
              <a:rPr lang="ja-JP" altLang="en-US" sz="800" dirty="0" smtClean="0"/>
              <a:t>○○</a:t>
            </a:r>
            <a:r>
              <a:rPr lang="en-US" altLang="ja-JP" sz="800" dirty="0" smtClean="0"/>
              <a:t>.</a:t>
            </a:r>
            <a:r>
              <a:rPr lang="ja-JP" altLang="en-US" sz="800" dirty="0" smtClean="0"/>
              <a:t>○○</a:t>
            </a:r>
            <a:r>
              <a:rPr lang="en-US" altLang="ja-JP" sz="800" dirty="0" smtClean="0"/>
              <a:t>.</a:t>
            </a:r>
            <a:r>
              <a:rPr lang="ja-JP" altLang="en-US" sz="800" dirty="0" smtClean="0"/>
              <a:t>○○</a:t>
            </a:r>
            <a:endParaRPr lang="ja-JP" altLang="en-US" sz="8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204864" y="4448944"/>
            <a:ext cx="13131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/>
              <a:t>○○○</a:t>
            </a:r>
            <a:r>
              <a:rPr lang="ja-JP" altLang="en-US" sz="1100" dirty="0" smtClean="0"/>
              <a:t>○</a:t>
            </a:r>
            <a:r>
              <a:rPr lang="ja-JP" altLang="en-US" sz="1100" dirty="0"/>
              <a:t>○○○</a:t>
            </a:r>
            <a:r>
              <a:rPr lang="ja-JP" altLang="en-US" sz="1100" dirty="0" smtClean="0"/>
              <a:t>○</a:t>
            </a:r>
            <a:endParaRPr lang="ja-JP" altLang="en-US" sz="11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076156" y="4448944"/>
            <a:ext cx="1056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00" dirty="0"/>
              <a:t>○○</a:t>
            </a:r>
            <a:r>
              <a:rPr lang="ja-JP" altLang="en-US" sz="800" dirty="0" smtClean="0"/>
              <a:t>○○</a:t>
            </a:r>
            <a:r>
              <a:rPr lang="en-US" altLang="ja-JP" sz="800" dirty="0" smtClean="0"/>
              <a:t>.</a:t>
            </a:r>
            <a:r>
              <a:rPr lang="ja-JP" altLang="en-US" sz="800" dirty="0" smtClean="0"/>
              <a:t>○○</a:t>
            </a:r>
            <a:r>
              <a:rPr lang="en-US" altLang="ja-JP" sz="800" dirty="0" smtClean="0"/>
              <a:t>.</a:t>
            </a:r>
            <a:r>
              <a:rPr lang="ja-JP" altLang="en-US" sz="800" dirty="0" smtClean="0"/>
              <a:t>○○</a:t>
            </a:r>
            <a:endParaRPr lang="ja-JP" altLang="en-US" sz="8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204864" y="4907414"/>
            <a:ext cx="13131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/>
              <a:t>○○○</a:t>
            </a:r>
            <a:r>
              <a:rPr lang="ja-JP" altLang="en-US" sz="1100" dirty="0" smtClean="0"/>
              <a:t>○</a:t>
            </a:r>
            <a:r>
              <a:rPr lang="ja-JP" altLang="en-US" sz="1100" dirty="0"/>
              <a:t>○○○</a:t>
            </a:r>
            <a:r>
              <a:rPr lang="ja-JP" altLang="en-US" sz="1100" dirty="0" smtClean="0"/>
              <a:t>○</a:t>
            </a:r>
            <a:endParaRPr lang="ja-JP" altLang="en-US" sz="11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076156" y="4907414"/>
            <a:ext cx="1056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00" dirty="0"/>
              <a:t>○○</a:t>
            </a:r>
            <a:r>
              <a:rPr lang="ja-JP" altLang="en-US" sz="800" dirty="0" smtClean="0"/>
              <a:t>○○</a:t>
            </a:r>
            <a:r>
              <a:rPr lang="en-US" altLang="ja-JP" sz="800" dirty="0" smtClean="0"/>
              <a:t>.</a:t>
            </a:r>
            <a:r>
              <a:rPr lang="ja-JP" altLang="en-US" sz="800" dirty="0" smtClean="0"/>
              <a:t>○○</a:t>
            </a:r>
            <a:r>
              <a:rPr lang="en-US" altLang="ja-JP" sz="800" dirty="0" smtClean="0"/>
              <a:t>.</a:t>
            </a:r>
            <a:r>
              <a:rPr lang="ja-JP" altLang="en-US" sz="800" dirty="0" smtClean="0"/>
              <a:t>○○</a:t>
            </a:r>
            <a:endParaRPr lang="ja-JP" altLang="en-US" sz="8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204864" y="5411470"/>
            <a:ext cx="13131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/>
              <a:t>○○○</a:t>
            </a:r>
            <a:r>
              <a:rPr lang="ja-JP" altLang="en-US" sz="1100" dirty="0" smtClean="0"/>
              <a:t>○</a:t>
            </a:r>
            <a:r>
              <a:rPr lang="ja-JP" altLang="en-US" sz="1100" dirty="0"/>
              <a:t>○○○</a:t>
            </a:r>
            <a:r>
              <a:rPr lang="ja-JP" altLang="en-US" sz="1100" dirty="0" smtClean="0"/>
              <a:t>○</a:t>
            </a:r>
            <a:endParaRPr lang="ja-JP" altLang="en-US" sz="11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076156" y="5411470"/>
            <a:ext cx="1056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00" dirty="0"/>
              <a:t>○○</a:t>
            </a:r>
            <a:r>
              <a:rPr lang="ja-JP" altLang="en-US" sz="800" dirty="0" smtClean="0"/>
              <a:t>○○</a:t>
            </a:r>
            <a:r>
              <a:rPr lang="en-US" altLang="ja-JP" sz="800" dirty="0" smtClean="0"/>
              <a:t>.</a:t>
            </a:r>
            <a:r>
              <a:rPr lang="ja-JP" altLang="en-US" sz="800" dirty="0" smtClean="0"/>
              <a:t>○○</a:t>
            </a:r>
            <a:r>
              <a:rPr lang="en-US" altLang="ja-JP" sz="800" dirty="0" smtClean="0"/>
              <a:t>.</a:t>
            </a:r>
            <a:r>
              <a:rPr lang="ja-JP" altLang="en-US" sz="800" dirty="0" smtClean="0"/>
              <a:t>○○</a:t>
            </a:r>
            <a:endParaRPr lang="ja-JP" altLang="en-US" sz="8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204864" y="5915526"/>
            <a:ext cx="13131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/>
              <a:t>○○○</a:t>
            </a:r>
            <a:r>
              <a:rPr lang="ja-JP" altLang="en-US" sz="1100" dirty="0" smtClean="0"/>
              <a:t>○</a:t>
            </a:r>
            <a:r>
              <a:rPr lang="ja-JP" altLang="en-US" sz="1100" dirty="0"/>
              <a:t>○○○</a:t>
            </a:r>
            <a:r>
              <a:rPr lang="ja-JP" altLang="en-US" sz="1100" dirty="0" smtClean="0"/>
              <a:t>○</a:t>
            </a:r>
            <a:endParaRPr lang="ja-JP" altLang="en-US" sz="11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076156" y="5915526"/>
            <a:ext cx="1056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00" dirty="0"/>
              <a:t>○○</a:t>
            </a:r>
            <a:r>
              <a:rPr lang="ja-JP" altLang="en-US" sz="800" dirty="0" smtClean="0"/>
              <a:t>○○</a:t>
            </a:r>
            <a:r>
              <a:rPr lang="en-US" altLang="ja-JP" sz="800" dirty="0" smtClean="0"/>
              <a:t>.</a:t>
            </a:r>
            <a:r>
              <a:rPr lang="ja-JP" altLang="en-US" sz="800" dirty="0" smtClean="0"/>
              <a:t>○○</a:t>
            </a:r>
            <a:r>
              <a:rPr lang="en-US" altLang="ja-JP" sz="800" dirty="0" smtClean="0"/>
              <a:t>.</a:t>
            </a:r>
            <a:r>
              <a:rPr lang="ja-JP" altLang="en-US" sz="800" dirty="0" smtClean="0"/>
              <a:t>○○</a:t>
            </a:r>
            <a:endParaRPr lang="ja-JP" altLang="en-US" sz="8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204864" y="6419582"/>
            <a:ext cx="13131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/>
              <a:t>○○○</a:t>
            </a:r>
            <a:r>
              <a:rPr lang="ja-JP" altLang="en-US" sz="1100" dirty="0" smtClean="0"/>
              <a:t>○</a:t>
            </a:r>
            <a:r>
              <a:rPr lang="ja-JP" altLang="en-US" sz="1100" dirty="0"/>
              <a:t>○○○</a:t>
            </a:r>
            <a:r>
              <a:rPr lang="ja-JP" altLang="en-US" sz="1100" dirty="0" smtClean="0"/>
              <a:t>○</a:t>
            </a:r>
            <a:endParaRPr lang="ja-JP" altLang="en-US" sz="11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076156" y="6419582"/>
            <a:ext cx="1056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00" dirty="0"/>
              <a:t>○○</a:t>
            </a:r>
            <a:r>
              <a:rPr lang="ja-JP" altLang="en-US" sz="800" dirty="0" smtClean="0"/>
              <a:t>○○</a:t>
            </a:r>
            <a:r>
              <a:rPr lang="en-US" altLang="ja-JP" sz="800" dirty="0" smtClean="0"/>
              <a:t>.</a:t>
            </a:r>
            <a:r>
              <a:rPr lang="ja-JP" altLang="en-US" sz="800" dirty="0" smtClean="0"/>
              <a:t>○○</a:t>
            </a:r>
            <a:r>
              <a:rPr lang="en-US" altLang="ja-JP" sz="800" dirty="0" smtClean="0"/>
              <a:t>.</a:t>
            </a:r>
            <a:r>
              <a:rPr lang="ja-JP" altLang="en-US" sz="800" dirty="0" smtClean="0"/>
              <a:t>○○</a:t>
            </a:r>
            <a:endParaRPr lang="ja-JP" altLang="en-US" sz="8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204864" y="6897216"/>
            <a:ext cx="13131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/>
              <a:t>○○○</a:t>
            </a:r>
            <a:r>
              <a:rPr lang="ja-JP" altLang="en-US" sz="1100" dirty="0" smtClean="0"/>
              <a:t>○</a:t>
            </a:r>
            <a:r>
              <a:rPr lang="ja-JP" altLang="en-US" sz="1100" dirty="0"/>
              <a:t>○○○</a:t>
            </a:r>
            <a:r>
              <a:rPr lang="ja-JP" altLang="en-US" sz="1100" dirty="0" smtClean="0"/>
              <a:t>○</a:t>
            </a:r>
            <a:endParaRPr lang="ja-JP" altLang="en-US" sz="1100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076156" y="6897216"/>
            <a:ext cx="1056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00" dirty="0"/>
              <a:t>○○</a:t>
            </a:r>
            <a:r>
              <a:rPr lang="ja-JP" altLang="en-US" sz="800" dirty="0" smtClean="0"/>
              <a:t>○○</a:t>
            </a:r>
            <a:r>
              <a:rPr lang="en-US" altLang="ja-JP" sz="800" dirty="0" smtClean="0"/>
              <a:t>.</a:t>
            </a:r>
            <a:r>
              <a:rPr lang="ja-JP" altLang="en-US" sz="800" dirty="0" smtClean="0"/>
              <a:t>○○</a:t>
            </a:r>
            <a:r>
              <a:rPr lang="en-US" altLang="ja-JP" sz="800" dirty="0" smtClean="0"/>
              <a:t>.</a:t>
            </a:r>
            <a:r>
              <a:rPr lang="ja-JP" altLang="en-US" sz="800" dirty="0" smtClean="0"/>
              <a:t>○○</a:t>
            </a:r>
            <a:endParaRPr lang="ja-JP" altLang="en-US" sz="800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2204864" y="7355686"/>
            <a:ext cx="13131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/>
              <a:t>○○○</a:t>
            </a:r>
            <a:r>
              <a:rPr lang="ja-JP" altLang="en-US" sz="1100" dirty="0" smtClean="0"/>
              <a:t>○</a:t>
            </a:r>
            <a:r>
              <a:rPr lang="ja-JP" altLang="en-US" sz="1100" dirty="0"/>
              <a:t>○○○</a:t>
            </a:r>
            <a:r>
              <a:rPr lang="ja-JP" altLang="en-US" sz="1100" dirty="0" smtClean="0"/>
              <a:t>○</a:t>
            </a:r>
            <a:endParaRPr lang="ja-JP" altLang="en-US" sz="1100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1076156" y="7355686"/>
            <a:ext cx="1056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00" dirty="0"/>
              <a:t>○○</a:t>
            </a:r>
            <a:r>
              <a:rPr lang="ja-JP" altLang="en-US" sz="800" dirty="0" smtClean="0"/>
              <a:t>○○</a:t>
            </a:r>
            <a:r>
              <a:rPr lang="en-US" altLang="ja-JP" sz="800" dirty="0" smtClean="0"/>
              <a:t>.</a:t>
            </a:r>
            <a:r>
              <a:rPr lang="ja-JP" altLang="en-US" sz="800" dirty="0" smtClean="0"/>
              <a:t>○○</a:t>
            </a:r>
            <a:r>
              <a:rPr lang="en-US" altLang="ja-JP" sz="800" dirty="0" smtClean="0"/>
              <a:t>.</a:t>
            </a:r>
            <a:r>
              <a:rPr lang="ja-JP" altLang="en-US" sz="800" dirty="0" smtClean="0"/>
              <a:t>○○</a:t>
            </a:r>
            <a:endParaRPr lang="ja-JP" altLang="en-US" sz="800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2204864" y="7859742"/>
            <a:ext cx="13131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/>
              <a:t>○○○</a:t>
            </a:r>
            <a:r>
              <a:rPr lang="ja-JP" altLang="en-US" sz="1100" dirty="0" smtClean="0"/>
              <a:t>○</a:t>
            </a:r>
            <a:r>
              <a:rPr lang="ja-JP" altLang="en-US" sz="1100" dirty="0"/>
              <a:t>○○○</a:t>
            </a:r>
            <a:r>
              <a:rPr lang="ja-JP" altLang="en-US" sz="1100" dirty="0" smtClean="0"/>
              <a:t>○</a:t>
            </a:r>
            <a:endParaRPr lang="ja-JP" altLang="en-US" sz="1100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076156" y="7859742"/>
            <a:ext cx="1056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00" dirty="0"/>
              <a:t>○○</a:t>
            </a:r>
            <a:r>
              <a:rPr lang="ja-JP" altLang="en-US" sz="800" dirty="0" smtClean="0"/>
              <a:t>○○</a:t>
            </a:r>
            <a:r>
              <a:rPr lang="en-US" altLang="ja-JP" sz="800" dirty="0" smtClean="0"/>
              <a:t>.</a:t>
            </a:r>
            <a:r>
              <a:rPr lang="ja-JP" altLang="en-US" sz="800" dirty="0" smtClean="0"/>
              <a:t>○○</a:t>
            </a:r>
            <a:r>
              <a:rPr lang="en-US" altLang="ja-JP" sz="800" dirty="0" smtClean="0"/>
              <a:t>.</a:t>
            </a:r>
            <a:r>
              <a:rPr lang="ja-JP" altLang="en-US" sz="800" dirty="0" smtClean="0"/>
              <a:t>○○</a:t>
            </a:r>
            <a:endParaRPr lang="ja-JP" altLang="en-US" sz="800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2204864" y="8363798"/>
            <a:ext cx="13131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/>
              <a:t>○○○</a:t>
            </a:r>
            <a:r>
              <a:rPr lang="ja-JP" altLang="en-US" sz="1100" dirty="0" smtClean="0"/>
              <a:t>○</a:t>
            </a:r>
            <a:r>
              <a:rPr lang="ja-JP" altLang="en-US" sz="1100" dirty="0"/>
              <a:t>○○○</a:t>
            </a:r>
            <a:r>
              <a:rPr lang="ja-JP" altLang="en-US" sz="1100" dirty="0" smtClean="0"/>
              <a:t>○</a:t>
            </a:r>
            <a:endParaRPr lang="ja-JP" altLang="en-US" sz="1100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076156" y="8363798"/>
            <a:ext cx="1056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00" dirty="0"/>
              <a:t>○○</a:t>
            </a:r>
            <a:r>
              <a:rPr lang="ja-JP" altLang="en-US" sz="800" dirty="0" smtClean="0"/>
              <a:t>○○</a:t>
            </a:r>
            <a:r>
              <a:rPr lang="en-US" altLang="ja-JP" sz="800" dirty="0" smtClean="0"/>
              <a:t>.</a:t>
            </a:r>
            <a:r>
              <a:rPr lang="ja-JP" altLang="en-US" sz="800" dirty="0" smtClean="0"/>
              <a:t>○○</a:t>
            </a:r>
            <a:r>
              <a:rPr lang="en-US" altLang="ja-JP" sz="800" dirty="0" smtClean="0"/>
              <a:t>.</a:t>
            </a:r>
            <a:r>
              <a:rPr lang="ja-JP" altLang="en-US" sz="800" dirty="0" smtClean="0"/>
              <a:t>○○</a:t>
            </a:r>
            <a:endParaRPr lang="ja-JP" altLang="en-US" sz="800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3573016" y="2288704"/>
            <a:ext cx="22322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/>
              <a:t>○○○</a:t>
            </a:r>
            <a:r>
              <a:rPr lang="ja-JP" altLang="en-US" sz="1100" dirty="0" smtClean="0"/>
              <a:t>○</a:t>
            </a:r>
            <a:r>
              <a:rPr lang="ja-JP" altLang="en-US" sz="1100" dirty="0"/>
              <a:t>○○○</a:t>
            </a:r>
            <a:r>
              <a:rPr lang="ja-JP" altLang="en-US" sz="1100" dirty="0" smtClean="0"/>
              <a:t>○○○○○○○○○○○○○○○○○○○○○</a:t>
            </a:r>
            <a:endParaRPr lang="en-US" altLang="ja-JP" sz="1100" dirty="0" smtClean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3573016" y="2792760"/>
            <a:ext cx="22322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/>
              <a:t>○○○</a:t>
            </a:r>
            <a:r>
              <a:rPr lang="ja-JP" altLang="en-US" sz="1100" dirty="0" smtClean="0"/>
              <a:t>○</a:t>
            </a:r>
            <a:r>
              <a:rPr lang="ja-JP" altLang="en-US" sz="1100" dirty="0"/>
              <a:t>○○○</a:t>
            </a:r>
            <a:r>
              <a:rPr lang="ja-JP" altLang="en-US" sz="1100" dirty="0" smtClean="0"/>
              <a:t>○○○○○○○○○○○○○○○○○○○○○</a:t>
            </a:r>
            <a:endParaRPr lang="en-US" altLang="ja-JP" sz="1100" dirty="0" smtClean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3573016" y="3297977"/>
            <a:ext cx="22322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/>
              <a:t>○○○</a:t>
            </a:r>
            <a:r>
              <a:rPr lang="ja-JP" altLang="en-US" sz="1100" dirty="0" smtClean="0"/>
              <a:t>○</a:t>
            </a:r>
            <a:r>
              <a:rPr lang="ja-JP" altLang="en-US" sz="1100" dirty="0"/>
              <a:t>○○○</a:t>
            </a:r>
            <a:r>
              <a:rPr lang="ja-JP" altLang="en-US" sz="1100" dirty="0" smtClean="0"/>
              <a:t>○○○○○○○○○○○○○○○○○○○○○</a:t>
            </a:r>
            <a:endParaRPr lang="en-US" altLang="ja-JP" sz="1100" dirty="0" smtClean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3573016" y="3728864"/>
            <a:ext cx="22322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/>
              <a:t>○○○</a:t>
            </a:r>
            <a:r>
              <a:rPr lang="ja-JP" altLang="en-US" sz="1100" dirty="0" smtClean="0"/>
              <a:t>○</a:t>
            </a:r>
            <a:r>
              <a:rPr lang="ja-JP" altLang="en-US" sz="1100" dirty="0"/>
              <a:t>○○○</a:t>
            </a:r>
            <a:r>
              <a:rPr lang="ja-JP" altLang="en-US" sz="1100" dirty="0" smtClean="0"/>
              <a:t>○○○○○○○○○○○○○○○○○○○○○</a:t>
            </a:r>
            <a:endParaRPr lang="en-US" altLang="ja-JP" sz="1100" dirty="0" smtClean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3573016" y="4232920"/>
            <a:ext cx="22322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/>
              <a:t>○○○</a:t>
            </a:r>
            <a:r>
              <a:rPr lang="ja-JP" altLang="en-US" sz="1100" dirty="0" smtClean="0"/>
              <a:t>○</a:t>
            </a:r>
            <a:r>
              <a:rPr lang="ja-JP" altLang="en-US" sz="1100" dirty="0"/>
              <a:t>○○○</a:t>
            </a:r>
            <a:r>
              <a:rPr lang="ja-JP" altLang="en-US" sz="1100" dirty="0" smtClean="0"/>
              <a:t>○○○○○○○○○○○○○○○○○○○○○</a:t>
            </a:r>
            <a:endParaRPr lang="en-US" altLang="ja-JP" sz="1100" dirty="0" smtClean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3573016" y="4736976"/>
            <a:ext cx="22322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/>
              <a:t>○○○</a:t>
            </a:r>
            <a:r>
              <a:rPr lang="ja-JP" altLang="en-US" sz="1100" dirty="0" smtClean="0"/>
              <a:t>○</a:t>
            </a:r>
            <a:r>
              <a:rPr lang="ja-JP" altLang="en-US" sz="1100" dirty="0"/>
              <a:t>○○○</a:t>
            </a:r>
            <a:r>
              <a:rPr lang="ja-JP" altLang="en-US" sz="1100" dirty="0" smtClean="0"/>
              <a:t>○○○○○○○○○○○○○○○○○○○○○</a:t>
            </a:r>
            <a:endParaRPr lang="en-US" altLang="ja-JP" sz="1100" dirty="0" smtClean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3573016" y="5242193"/>
            <a:ext cx="22322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/>
              <a:t>○○○</a:t>
            </a:r>
            <a:r>
              <a:rPr lang="ja-JP" altLang="en-US" sz="1100" dirty="0" smtClean="0"/>
              <a:t>○</a:t>
            </a:r>
            <a:r>
              <a:rPr lang="ja-JP" altLang="en-US" sz="1100" dirty="0"/>
              <a:t>○○○</a:t>
            </a:r>
            <a:r>
              <a:rPr lang="ja-JP" altLang="en-US" sz="1100" dirty="0" smtClean="0"/>
              <a:t>○○○○○○○○○○○○○○○○○○○○○</a:t>
            </a:r>
            <a:endParaRPr lang="en-US" altLang="ja-JP" sz="1100" dirty="0" smtClean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3573016" y="5746249"/>
            <a:ext cx="22322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/>
              <a:t>○○○</a:t>
            </a:r>
            <a:r>
              <a:rPr lang="ja-JP" altLang="en-US" sz="1100" dirty="0" smtClean="0"/>
              <a:t>○</a:t>
            </a:r>
            <a:r>
              <a:rPr lang="ja-JP" altLang="en-US" sz="1100" dirty="0"/>
              <a:t>○○○</a:t>
            </a:r>
            <a:r>
              <a:rPr lang="ja-JP" altLang="en-US" sz="1100" dirty="0" smtClean="0"/>
              <a:t>○○○○○○○○○○○○○○○○○○○○○</a:t>
            </a:r>
            <a:endParaRPr lang="en-US" altLang="ja-JP" sz="1100" dirty="0" smtClean="0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3573016" y="6250305"/>
            <a:ext cx="22322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/>
              <a:t>○○○</a:t>
            </a:r>
            <a:r>
              <a:rPr lang="ja-JP" altLang="en-US" sz="1100" dirty="0" smtClean="0"/>
              <a:t>○</a:t>
            </a:r>
            <a:r>
              <a:rPr lang="ja-JP" altLang="en-US" sz="1100" dirty="0"/>
              <a:t>○○○</a:t>
            </a:r>
            <a:r>
              <a:rPr lang="ja-JP" altLang="en-US" sz="1100" dirty="0" smtClean="0"/>
              <a:t>○○○○○○○○○○○○○○○○○○○○○</a:t>
            </a:r>
            <a:endParaRPr lang="en-US" altLang="ja-JP" sz="1100" dirty="0" smtClean="0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3573016" y="6681192"/>
            <a:ext cx="22322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/>
              <a:t>○○○</a:t>
            </a:r>
            <a:r>
              <a:rPr lang="ja-JP" altLang="en-US" sz="1100" dirty="0" smtClean="0"/>
              <a:t>○</a:t>
            </a:r>
            <a:r>
              <a:rPr lang="ja-JP" altLang="en-US" sz="1100" dirty="0"/>
              <a:t>○○○</a:t>
            </a:r>
            <a:r>
              <a:rPr lang="ja-JP" altLang="en-US" sz="1100" dirty="0" smtClean="0"/>
              <a:t>○○○○○○○○○○○○○○○○○○○○○</a:t>
            </a:r>
            <a:endParaRPr lang="en-US" altLang="ja-JP" sz="1100" dirty="0" smtClean="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3573016" y="7185248"/>
            <a:ext cx="22322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/>
              <a:t>○○○</a:t>
            </a:r>
            <a:r>
              <a:rPr lang="ja-JP" altLang="en-US" sz="1100" dirty="0" smtClean="0"/>
              <a:t>○</a:t>
            </a:r>
            <a:r>
              <a:rPr lang="ja-JP" altLang="en-US" sz="1100" dirty="0"/>
              <a:t>○○○</a:t>
            </a:r>
            <a:r>
              <a:rPr lang="ja-JP" altLang="en-US" sz="1100" dirty="0" smtClean="0"/>
              <a:t>○○○○○○○○○○○○○○○○○○○○○</a:t>
            </a:r>
            <a:endParaRPr lang="en-US" altLang="ja-JP" sz="1100" dirty="0" smtClean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3573016" y="7690465"/>
            <a:ext cx="22322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/>
              <a:t>○○○</a:t>
            </a:r>
            <a:r>
              <a:rPr lang="ja-JP" altLang="en-US" sz="1100" dirty="0" smtClean="0"/>
              <a:t>○</a:t>
            </a:r>
            <a:r>
              <a:rPr lang="ja-JP" altLang="en-US" sz="1100" dirty="0"/>
              <a:t>○○○</a:t>
            </a:r>
            <a:r>
              <a:rPr lang="ja-JP" altLang="en-US" sz="1100" dirty="0" smtClean="0"/>
              <a:t>○○○○○○○○○○○○○○○○○○○○○</a:t>
            </a:r>
            <a:endParaRPr lang="en-US" altLang="ja-JP" sz="1100" dirty="0" smtClean="0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3573016" y="8194521"/>
            <a:ext cx="22322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/>
              <a:t>○○○</a:t>
            </a:r>
            <a:r>
              <a:rPr lang="ja-JP" altLang="en-US" sz="1100" dirty="0" smtClean="0"/>
              <a:t>○</a:t>
            </a:r>
            <a:r>
              <a:rPr lang="ja-JP" altLang="en-US" sz="1100" dirty="0"/>
              <a:t>○○○</a:t>
            </a:r>
            <a:r>
              <a:rPr lang="ja-JP" altLang="en-US" sz="1100" dirty="0" smtClean="0"/>
              <a:t>○○○○○○○○○○○○○○○○○○○○○</a:t>
            </a:r>
            <a:endParaRPr lang="en-US" altLang="ja-JP" sz="1100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2717</Words>
  <Application>Microsoft Office PowerPoint</Application>
  <PresentationFormat>A4 210 x 297 mm</PresentationFormat>
  <Paragraphs>310</Paragraphs>
  <Slides>14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8" baseType="lpstr">
      <vt:lpstr>ＭＳ Ｐゴシック</vt:lpstr>
      <vt:lpstr>Arial</vt:lpstr>
      <vt:lpstr>Calibri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ayaka.ishikawa</dc:creator>
  <cp:lastModifiedBy>菅佐原　洋</cp:lastModifiedBy>
  <cp:revision>22</cp:revision>
  <dcterms:created xsi:type="dcterms:W3CDTF">2015-11-25T01:39:34Z</dcterms:created>
  <dcterms:modified xsi:type="dcterms:W3CDTF">2023-01-26T08:29:28Z</dcterms:modified>
</cp:coreProperties>
</file>